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61" r:id="rId5"/>
    <p:sldId id="262" r:id="rId6"/>
    <p:sldId id="264" r:id="rId7"/>
    <p:sldId id="265" r:id="rId8"/>
    <p:sldId id="267" r:id="rId9"/>
    <p:sldId id="269" r:id="rId10"/>
    <p:sldId id="270" r:id="rId11"/>
    <p:sldId id="266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1D443F-D2A7-4221-AD30-2D4F8A45DF56}" type="datetimeFigureOut">
              <a:rPr lang="es-ES" smtClean="0"/>
              <a:pPr/>
              <a:t>16/04/2018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813375-D869-4EA9-A8FB-040F8CE5BF7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13375-D869-4EA9-A8FB-040F8CE5BF7F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80E43A-843A-4C8E-93C3-9816EC3F6D86}" type="datetime1">
              <a:rPr lang="es-ES" smtClean="0"/>
              <a:pPr/>
              <a:t>16/04/2018</a:t>
            </a:fld>
            <a:endParaRPr lang="es-ES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María Teresa Bernárdez López</a:t>
            </a:r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75E8F-737F-453A-8AE3-5774C3D988C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CF8FCA-365C-491A-818D-80EE616020D0}" type="datetime1">
              <a:rPr lang="es-ES" smtClean="0"/>
              <a:pPr/>
              <a:t>16/04/2018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María Teresa Bernárdez López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75E8F-737F-453A-8AE3-5774C3D988C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E71644-CFE4-4FFA-8F89-DE79D5C42EA7}" type="datetime1">
              <a:rPr lang="es-ES" smtClean="0"/>
              <a:pPr/>
              <a:t>16/04/2018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María Teresa Bernárdez López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75E8F-737F-453A-8AE3-5774C3D988C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042CA5-44CB-41B2-9B49-5A08C3780388}" type="datetime1">
              <a:rPr lang="es-ES" smtClean="0"/>
              <a:pPr/>
              <a:t>16/04/2018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María Teresa Bernárdez López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75E8F-737F-453A-8AE3-5774C3D988C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1FCDAC-E098-4190-A5F8-DEC67268F089}" type="datetime1">
              <a:rPr lang="es-ES" smtClean="0"/>
              <a:pPr/>
              <a:t>16/04/2018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María Teresa Bernárdez López</a:t>
            </a: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75E8F-737F-453A-8AE3-5774C3D988C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0DBC83-AF41-4319-B1C2-E801C3283D6A}" type="datetime1">
              <a:rPr lang="es-ES" smtClean="0"/>
              <a:pPr/>
              <a:t>16/04/2018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María Teresa Bernárdez López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75E8F-737F-453A-8AE3-5774C3D988C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80BE72-AFE5-4F4E-8C5B-9368C47F1EC7}" type="datetime1">
              <a:rPr lang="es-ES" smtClean="0"/>
              <a:pPr/>
              <a:t>16/04/2018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María Teresa Bernárdez López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75E8F-737F-453A-8AE3-5774C3D988C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9FEBCA-96A9-40DC-AA89-AC949E0F1F88}" type="datetime1">
              <a:rPr lang="es-ES" smtClean="0"/>
              <a:pPr/>
              <a:t>16/04/2018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María Teresa Bernárdez López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75E8F-737F-453A-8AE3-5774C3D988C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AE06EE-E5F7-4693-93EA-AF2F3C61C2C6}" type="datetime1">
              <a:rPr lang="es-ES" smtClean="0"/>
              <a:pPr/>
              <a:t>16/04/2018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María Teresa Bernárdez López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75E8F-737F-453A-8AE3-5774C3D988C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28B76F-620E-48D7-ACA5-60E519B77464}" type="datetime1">
              <a:rPr lang="es-ES" smtClean="0"/>
              <a:pPr/>
              <a:t>16/04/2018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María Teresa Bernárdez López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75E8F-737F-453A-8AE3-5774C3D988C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6678EE-E48E-4386-901F-0EDB32E89FF5}" type="datetime1">
              <a:rPr lang="es-ES" smtClean="0"/>
              <a:pPr/>
              <a:t>16/04/2018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s-ES" smtClean="0"/>
              <a:t>María Teresa Bernárdez López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975E8F-737F-453A-8AE3-5774C3D988C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B625CA8-4DA2-46F2-BC5B-E811274CF8C3}" type="datetime1">
              <a:rPr lang="es-ES" smtClean="0"/>
              <a:pPr/>
              <a:t>16/04/2018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es-ES" smtClean="0"/>
              <a:t>María Teresa Bernárdez López</a:t>
            </a:r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3975E8F-737F-453A-8AE3-5774C3D988C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google.es/url?sa=i&amp;rct=j&amp;q=&amp;esrc=s&amp;source=images&amp;cd=&amp;cad=rja&amp;uact=8&amp;ved=2ahUKEwiB4O-C_braAhUG1RQKHSP0B3IQjRx6BAgAEAU&amp;url=http://www.cuadernosdeperiodistas.com/el-sencillo-y-poderoso-porcentaje-manejese-con-cuidado/&amp;psig=AOvVaw27Kz4AzK4EYQ2qHz9VNWHg&amp;ust=1523836916737015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google.co.in/url?sa=i&amp;rct=j&amp;q=&amp;esrc=s&amp;source=imgres&amp;cd=&amp;cad=rja&amp;uact=8&amp;ved=2ahUKEwiQoOLsmr_aAhXEQBQKHQWdANMQjRx6BAgAEAU&amp;url=http://www.aulafacil.com/cursos/l7751/primaria/matematicas-primaria/matematicas-quinto-primaria-10-anos/fracciones&amp;psig=AOvVaw1056faJbWU_4v5cnK6N72t&amp;ust=1523982363151299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google.es/url?sa=i&amp;rct=j&amp;q=&amp;esrc=s&amp;source=images&amp;cd=&amp;cad=rja&amp;uact=8&amp;ved=2ahUKEwiOwY-8ybraAhWC6RQKHXqSALkQjRx6BAgAEAU&amp;url=https://pixers.es/vinilos/ilustracion-de-dibujos-animados-de-pizza-italiana-71275778&amp;psig=AOvVaw2sfKy4pVk83cNGbX4xElfU&amp;ust=152382287190211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google.es/url?sa=i&amp;rct=j&amp;q=&amp;esrc=s&amp;source=images&amp;cd=&amp;cad=rja&amp;uact=8&amp;ved=2ahUKEwiTqLe3hbvaAhUKbRQKHVJxAqkQjRx6BAgAEAU&amp;url=https://respuestas.tips/que-es-el-porcentaje/&amp;psig=AOvVaw3Sa0fk2bvYirrFqmvwcKor&amp;ust=1523838834749678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google.es/url?sa=i&amp;rct=j&amp;q=&amp;esrc=s&amp;source=images&amp;cd=&amp;cad=rja&amp;uact=8&amp;ved=2ahUKEwi9wbTMhLvaAhXB1RQKHSbtCTcQjRx6BAgAEAU&amp;url=http://libertagiapronet.blogspot.com/p/promotor-de-ventas-en-libertagia.html&amp;psig=AOvVaw3Sa0fk2bvYirrFqmvwcKor&amp;ust=1523838834749678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hyperlink" Target="https://www.google.es/url?sa=i&amp;rct=j&amp;q=&amp;esrc=s&amp;source=images&amp;cd=&amp;cad=rja&amp;uact=8&amp;ved=2ahUKEwidnMfZhLvaAhXLvxQKHSUxBG0QjRx6BAgAEAU&amp;url=http://blog.utp.edu.co/cirugia/clinicas/porcentajes-cirugia-y-especialidades/&amp;psig=AOvVaw3Sa0fk2bvYirrFqmvwcKor&amp;ust=152383883474967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57290" y="1643050"/>
            <a:ext cx="7406640" cy="1472184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solidFill>
                  <a:srgbClr val="00B0F0"/>
                </a:solidFill>
              </a:rPr>
              <a:t/>
            </a:r>
            <a:br>
              <a:rPr lang="es-ES" b="1" dirty="0" smtClean="0">
                <a:solidFill>
                  <a:srgbClr val="00B0F0"/>
                </a:solidFill>
              </a:rPr>
            </a:br>
            <a:r>
              <a:rPr lang="es-ES" b="1" dirty="0" smtClean="0">
                <a:solidFill>
                  <a:srgbClr val="00B0F0"/>
                </a:solidFill>
              </a:rPr>
              <a:t/>
            </a:r>
            <a:br>
              <a:rPr lang="es-ES" b="1" dirty="0" smtClean="0">
                <a:solidFill>
                  <a:srgbClr val="00B0F0"/>
                </a:solidFill>
              </a:rPr>
            </a:br>
            <a:r>
              <a:rPr lang="es-ES" b="1" dirty="0" smtClean="0">
                <a:solidFill>
                  <a:srgbClr val="00B0F0"/>
                </a:solidFill>
              </a:rPr>
              <a:t/>
            </a:r>
            <a:br>
              <a:rPr lang="es-ES" b="1" dirty="0" smtClean="0">
                <a:solidFill>
                  <a:srgbClr val="00B0F0"/>
                </a:solidFill>
              </a:rPr>
            </a:br>
            <a:r>
              <a:rPr lang="es-ES" b="1" dirty="0" smtClean="0">
                <a:solidFill>
                  <a:srgbClr val="00B0F0"/>
                </a:solidFill>
              </a:rPr>
              <a:t/>
            </a:r>
            <a:br>
              <a:rPr lang="es-ES" b="1" dirty="0" smtClean="0">
                <a:solidFill>
                  <a:srgbClr val="00B0F0"/>
                </a:solidFill>
              </a:rPr>
            </a:br>
            <a:r>
              <a:rPr lang="es-ES" b="1" dirty="0" smtClean="0">
                <a:solidFill>
                  <a:srgbClr val="00B0F0"/>
                </a:solidFill>
              </a:rPr>
              <a:t/>
            </a:r>
            <a:br>
              <a:rPr lang="es-ES" b="1" dirty="0" smtClean="0">
                <a:solidFill>
                  <a:srgbClr val="00B0F0"/>
                </a:solidFill>
              </a:rPr>
            </a:br>
            <a:r>
              <a:rPr lang="es-ES" b="1" dirty="0" smtClean="0">
                <a:solidFill>
                  <a:srgbClr val="00B0F0"/>
                </a:solidFill>
              </a:rPr>
              <a:t/>
            </a:r>
            <a:br>
              <a:rPr lang="es-ES" b="1" dirty="0" smtClean="0">
                <a:solidFill>
                  <a:srgbClr val="00B0F0"/>
                </a:solidFill>
              </a:rPr>
            </a:br>
            <a:r>
              <a:rPr lang="es-ES" b="1" dirty="0" smtClean="0">
                <a:solidFill>
                  <a:srgbClr val="00B0F0"/>
                </a:solidFill>
              </a:rPr>
              <a:t/>
            </a:r>
            <a:br>
              <a:rPr lang="es-ES" b="1" dirty="0" smtClean="0">
                <a:solidFill>
                  <a:srgbClr val="00B0F0"/>
                </a:solidFill>
              </a:rPr>
            </a:br>
            <a:r>
              <a:rPr lang="es-ES" b="1" dirty="0" smtClean="0">
                <a:solidFill>
                  <a:srgbClr val="00B0F0"/>
                </a:solidFill>
              </a:rPr>
              <a:t/>
            </a:r>
            <a:br>
              <a:rPr lang="es-ES" b="1" dirty="0" smtClean="0">
                <a:solidFill>
                  <a:srgbClr val="00B0F0"/>
                </a:solidFill>
              </a:rPr>
            </a:br>
            <a:r>
              <a:rPr lang="es-ES" b="1" dirty="0" smtClean="0">
                <a:solidFill>
                  <a:srgbClr val="00B0F0"/>
                </a:solidFill>
              </a:rPr>
              <a:t>FRACCIONES </a:t>
            </a:r>
            <a:br>
              <a:rPr lang="es-ES" b="1" dirty="0" smtClean="0">
                <a:solidFill>
                  <a:srgbClr val="00B0F0"/>
                </a:solidFill>
              </a:rPr>
            </a:br>
            <a:r>
              <a:rPr lang="es-ES" b="1" dirty="0" smtClean="0">
                <a:solidFill>
                  <a:srgbClr val="00B0F0"/>
                </a:solidFill>
              </a:rPr>
              <a:t> Y </a:t>
            </a:r>
            <a:br>
              <a:rPr lang="es-ES" b="1" dirty="0" smtClean="0">
                <a:solidFill>
                  <a:srgbClr val="00B0F0"/>
                </a:solidFill>
              </a:rPr>
            </a:br>
            <a:r>
              <a:rPr lang="es-ES" b="1" dirty="0" smtClean="0">
                <a:solidFill>
                  <a:srgbClr val="00B0F0"/>
                </a:solidFill>
              </a:rPr>
              <a:t>PORCENTAJES</a:t>
            </a:r>
            <a:endParaRPr lang="es-ES" b="1" dirty="0">
              <a:solidFill>
                <a:srgbClr val="00B0F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57290" y="3357562"/>
            <a:ext cx="7406640" cy="1752600"/>
          </a:xfrm>
        </p:spPr>
        <p:txBody>
          <a:bodyPr>
            <a:normAutofit lnSpcReduction="10000"/>
          </a:bodyPr>
          <a:lstStyle/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4º primaria</a:t>
            </a:r>
          </a:p>
          <a:p>
            <a:r>
              <a:rPr lang="es-ES" dirty="0" smtClean="0"/>
              <a:t>Don Bosco Salesianas Vigo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600" dirty="0" smtClean="0"/>
              <a:t>María Teresa Bernárdez López</a:t>
            </a:r>
            <a:endParaRPr lang="es-ES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75E8F-737F-453A-8AE3-5774C3D988C0}" type="slidenum">
              <a:rPr lang="es-ES" smtClean="0"/>
              <a:pPr/>
              <a:t>1</a:t>
            </a:fld>
            <a:endParaRPr lang="es-ES"/>
          </a:p>
        </p:txBody>
      </p:sp>
      <p:pic>
        <p:nvPicPr>
          <p:cNvPr id="6" name="5 Imagen" descr="Resultado de imagen de imagenes porcentajes">
            <a:hlinkClick r:id="rId2" tgtFrame="&quot;_blank&quot;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3143248"/>
            <a:ext cx="3333759" cy="2466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00B0F0"/>
                </a:solidFill>
              </a:rPr>
              <a:t>FRACCIONES</a:t>
            </a:r>
            <a:endParaRPr lang="es-ES" b="1" dirty="0">
              <a:solidFill>
                <a:srgbClr val="00B0F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1600" dirty="0"/>
              <a:t>LAS FRACCIONES SON NUMEROS QUE REPRESENTAN CANTIDADES QUE PUEDEN NO SER ENTERAS.</a:t>
            </a:r>
          </a:p>
          <a:p>
            <a:r>
              <a:rPr lang="es-ES" sz="2000" dirty="0" smtClean="0">
                <a:solidFill>
                  <a:srgbClr val="00B050"/>
                </a:solidFill>
                <a:latin typeface="Comic Sans MS" pitchFamily="66" charset="0"/>
              </a:rPr>
              <a:t>Ejemplos:</a:t>
            </a:r>
          </a:p>
          <a:p>
            <a:pPr>
              <a:buNone/>
            </a:pPr>
            <a:r>
              <a:rPr lang="es-ES" sz="1600" dirty="0"/>
              <a:t>	</a:t>
            </a:r>
            <a:r>
              <a:rPr lang="es-ES" sz="1600" dirty="0" smtClean="0"/>
              <a:t>1			</a:t>
            </a:r>
            <a:r>
              <a:rPr lang="es-ES" sz="1600" dirty="0" smtClean="0"/>
              <a:t> 7</a:t>
            </a:r>
            <a:endParaRPr lang="es-ES" sz="1600" dirty="0" smtClean="0"/>
          </a:p>
          <a:p>
            <a:pPr>
              <a:buNone/>
            </a:pPr>
            <a:r>
              <a:rPr lang="es-ES" sz="1600" dirty="0" smtClean="0"/>
              <a:t>	4			</a:t>
            </a:r>
            <a:r>
              <a:rPr lang="es-ES" sz="1600" dirty="0" smtClean="0"/>
              <a:t>11</a:t>
            </a:r>
            <a:endParaRPr lang="es-ES" sz="1600" dirty="0" smtClean="0"/>
          </a:p>
          <a:p>
            <a:pPr>
              <a:buNone/>
            </a:pPr>
            <a:r>
              <a:rPr lang="es-ES" sz="1400" dirty="0" smtClean="0">
                <a:latin typeface="Comic Sans MS" pitchFamily="66" charset="0"/>
              </a:rPr>
              <a:t>Un cuarto</a:t>
            </a:r>
            <a:r>
              <a:rPr lang="es-ES" sz="1600" dirty="0" smtClean="0">
                <a:latin typeface="Comic Sans MS" pitchFamily="66" charset="0"/>
              </a:rPr>
              <a:t>		</a:t>
            </a:r>
            <a:r>
              <a:rPr lang="es-ES" sz="1400" dirty="0" smtClean="0">
                <a:latin typeface="Comic Sans MS" pitchFamily="66" charset="0"/>
              </a:rPr>
              <a:t>Siete </a:t>
            </a:r>
            <a:r>
              <a:rPr lang="es-ES" sz="1400" dirty="0" smtClean="0">
                <a:latin typeface="Comic Sans MS" pitchFamily="66" charset="0"/>
              </a:rPr>
              <a:t>onceavos</a:t>
            </a:r>
          </a:p>
          <a:p>
            <a:r>
              <a:rPr lang="es-ES" sz="1800" dirty="0" smtClean="0"/>
              <a:t>La </a:t>
            </a:r>
            <a:r>
              <a:rPr lang="es-ES" sz="1800" dirty="0" smtClean="0"/>
              <a:t>fracción se utiliza para representar las partes que se toman de un objeto que ha sido dividido en partes iguales. Por ejemplo, dividimos una pizza en 8 partes iguales y cogemos </a:t>
            </a:r>
            <a:r>
              <a:rPr lang="es-ES" sz="1800" dirty="0" smtClean="0"/>
              <a:t>tres. Esto se representa por la siguiente fracción: Los términos de la fracción se denominan: numerador y denominador.</a:t>
            </a:r>
            <a:endParaRPr lang="es-ES" sz="1800" dirty="0" smtClean="0">
              <a:latin typeface="Comic Sans MS" pitchFamily="66" charset="0"/>
            </a:endParaRPr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600" dirty="0" smtClean="0"/>
              <a:t>María Teresa Bernárdez López</a:t>
            </a:r>
            <a:endParaRPr lang="es-ES" sz="1600" dirty="0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75E8F-737F-453A-8AE3-5774C3D988C0}" type="slidenum">
              <a:rPr lang="es-ES" smtClean="0"/>
              <a:pPr/>
              <a:t>2</a:t>
            </a:fld>
            <a:endParaRPr lang="es-ES"/>
          </a:p>
        </p:txBody>
      </p:sp>
      <p:cxnSp>
        <p:nvCxnSpPr>
          <p:cNvPr id="5" name="4 Conector recto"/>
          <p:cNvCxnSpPr/>
          <p:nvPr/>
        </p:nvCxnSpPr>
        <p:spPr>
          <a:xfrm>
            <a:off x="1714480" y="2714620"/>
            <a:ext cx="50006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4071934" y="2714620"/>
            <a:ext cx="57150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9 Imagen" descr="Resultado de imagen">
            <a:hlinkClick r:id="rId2" tgtFrame="&quot;_blank&quot;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4500570"/>
            <a:ext cx="392909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00B0F0"/>
                </a:solidFill>
              </a:rPr>
              <a:t>PORCENTAJES</a:t>
            </a:r>
            <a:endParaRPr lang="es-ES" b="1" dirty="0">
              <a:solidFill>
                <a:srgbClr val="00B0F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 smtClean="0"/>
              <a:t>LOS PORCENTAJES SON OTRA MANERA DE ESCRIBIR FRACCIONES CON </a:t>
            </a:r>
            <a:r>
              <a:rPr lang="es-ES" dirty="0" smtClean="0">
                <a:solidFill>
                  <a:srgbClr val="FF0000"/>
                </a:solidFill>
              </a:rPr>
              <a:t>DENOMINADOR 100.</a:t>
            </a:r>
          </a:p>
          <a:p>
            <a:pPr>
              <a:buNone/>
            </a:pPr>
            <a:r>
              <a:rPr lang="es-ES" dirty="0"/>
              <a:t>	</a:t>
            </a:r>
            <a:r>
              <a:rPr lang="es-ES" dirty="0" smtClean="0"/>
              <a:t>25   	 2</a:t>
            </a:r>
          </a:p>
          <a:p>
            <a:pPr>
              <a:buNone/>
            </a:pPr>
            <a:r>
              <a:rPr lang="es-ES" dirty="0" smtClean="0"/>
              <a:t>	100		100</a:t>
            </a:r>
          </a:p>
          <a:p>
            <a:r>
              <a:rPr lang="es-ES" dirty="0" smtClean="0"/>
              <a:t>SE REPRESENTAN CON EL SÍMBOLO</a:t>
            </a:r>
            <a:r>
              <a:rPr lang="es-ES" sz="8800" dirty="0" smtClean="0"/>
              <a:t> </a:t>
            </a:r>
            <a:r>
              <a:rPr lang="es-ES" sz="8800" dirty="0" smtClean="0">
                <a:solidFill>
                  <a:srgbClr val="FF0000"/>
                </a:solidFill>
              </a:rPr>
              <a:t>%</a:t>
            </a:r>
          </a:p>
          <a:p>
            <a:pPr>
              <a:buNone/>
            </a:pPr>
            <a:r>
              <a:rPr lang="es-ES" dirty="0"/>
              <a:t>	</a:t>
            </a:r>
            <a:r>
              <a:rPr lang="es-ES" dirty="0" smtClean="0"/>
              <a:t>Con dos ceros, que indican el 100 y la barra que simboliza la división.</a:t>
            </a:r>
          </a:p>
          <a:p>
            <a:pPr>
              <a:buNone/>
            </a:pPr>
            <a:r>
              <a:rPr lang="es-ES" dirty="0" smtClean="0"/>
              <a:t>	</a:t>
            </a:r>
          </a:p>
          <a:p>
            <a:pPr>
              <a:buNone/>
            </a:pPr>
            <a:r>
              <a:rPr lang="es-ES" dirty="0"/>
              <a:t>	</a:t>
            </a:r>
            <a:endParaRPr lang="es-ES" dirty="0" smtClean="0"/>
          </a:p>
          <a:p>
            <a:pPr>
              <a:buNone/>
            </a:pPr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600" dirty="0" smtClean="0"/>
              <a:t>María Teresa Bernárdez López</a:t>
            </a:r>
            <a:endParaRPr lang="es-ES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75E8F-737F-453A-8AE3-5774C3D988C0}" type="slidenum">
              <a:rPr lang="es-ES" smtClean="0"/>
              <a:pPr/>
              <a:t>3</a:t>
            </a:fld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1857356" y="2857496"/>
            <a:ext cx="428628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>
            <a:off x="3428992" y="2857496"/>
            <a:ext cx="357190" cy="15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endParaRPr lang="es-ES" dirty="0" smtClean="0"/>
          </a:p>
          <a:p>
            <a:endParaRPr lang="es-ES" dirty="0"/>
          </a:p>
          <a:p>
            <a:pPr>
              <a:buNone/>
            </a:pPr>
            <a:r>
              <a:rPr lang="es-ES" dirty="0" smtClean="0"/>
              <a:t>		</a:t>
            </a:r>
          </a:p>
          <a:p>
            <a:pPr>
              <a:buNone/>
            </a:pPr>
            <a:r>
              <a:rPr lang="es-ES" dirty="0"/>
              <a:t>	</a:t>
            </a:r>
            <a:r>
              <a:rPr lang="es-ES" dirty="0" smtClean="0"/>
              <a:t>	</a:t>
            </a:r>
          </a:p>
          <a:p>
            <a:pPr>
              <a:buNone/>
            </a:pPr>
            <a:r>
              <a:rPr lang="es-ES" dirty="0"/>
              <a:t>	</a:t>
            </a:r>
            <a:r>
              <a:rPr lang="es-ES" dirty="0" smtClean="0"/>
              <a:t>	</a:t>
            </a:r>
          </a:p>
          <a:p>
            <a:pPr>
              <a:buNone/>
            </a:pPr>
            <a:r>
              <a:rPr lang="es-ES" sz="4400" dirty="0" smtClean="0"/>
              <a:t>100%</a:t>
            </a:r>
            <a:r>
              <a:rPr lang="es-ES" dirty="0" smtClean="0"/>
              <a:t>			</a:t>
            </a:r>
            <a:r>
              <a:rPr lang="es-ES" sz="4400" dirty="0"/>
              <a:t>50%</a:t>
            </a:r>
            <a:r>
              <a:rPr lang="es-ES" dirty="0" smtClean="0"/>
              <a:t>			</a:t>
            </a:r>
            <a:r>
              <a:rPr lang="es-ES" sz="4400" dirty="0"/>
              <a:t>25%</a:t>
            </a:r>
          </a:p>
          <a:p>
            <a:endParaRPr lang="es-ES" dirty="0" smtClean="0"/>
          </a:p>
          <a:p>
            <a:r>
              <a:rPr lang="es-ES" dirty="0" smtClean="0"/>
              <a:t>Una pizza entera es el 100% = 100/100 = 1 (el total)</a:t>
            </a:r>
          </a:p>
          <a:p>
            <a:r>
              <a:rPr lang="es-ES" dirty="0" smtClean="0"/>
              <a:t>La mitad es el 50% = 50/100 = 0,50 (algo lo divido en 100 partes,  y cojo 50)</a:t>
            </a:r>
          </a:p>
          <a:p>
            <a:endParaRPr lang="es-ES" dirty="0" smtClean="0"/>
          </a:p>
          <a:p>
            <a:r>
              <a:rPr lang="es-ES" dirty="0" smtClean="0"/>
              <a:t>Un cuarto es el 25%  =  25/100  =  0,25  (de 100 partes, cojo 25)</a:t>
            </a:r>
          </a:p>
          <a:p>
            <a:endParaRPr lang="es-ES" dirty="0"/>
          </a:p>
          <a:p>
            <a:endParaRPr lang="es-ES" dirty="0" smtClean="0"/>
          </a:p>
          <a:p>
            <a:pPr>
              <a:buNone/>
            </a:pPr>
            <a:r>
              <a:rPr lang="es-ES" dirty="0" smtClean="0"/>
              <a:t>	Porcentaje         Fracción       Decimal</a:t>
            </a:r>
          </a:p>
          <a:p>
            <a:pPr>
              <a:buNone/>
            </a:pPr>
            <a:r>
              <a:rPr lang="es-ES" dirty="0" smtClean="0"/>
              <a:t>	</a:t>
            </a:r>
            <a:endParaRPr lang="es-ES" i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s-ES" i="1" dirty="0" smtClean="0">
                <a:solidFill>
                  <a:srgbClr val="0070C0"/>
                </a:solidFill>
              </a:rPr>
              <a:t>El porcentaje se puede expresar en fracción y en decimal</a:t>
            </a:r>
          </a:p>
          <a:p>
            <a:pPr>
              <a:buNone/>
            </a:pPr>
            <a:endParaRPr lang="es-ES" dirty="0"/>
          </a:p>
          <a:p>
            <a:pPr>
              <a:buNone/>
            </a:pP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600" dirty="0" smtClean="0"/>
              <a:t>María Teresa Bernárdez López</a:t>
            </a:r>
            <a:endParaRPr lang="es-ES" sz="16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75E8F-737F-453A-8AE3-5774C3D988C0}" type="slidenum">
              <a:rPr lang="es-ES" smtClean="0"/>
              <a:pPr/>
              <a:t>4</a:t>
            </a:fld>
            <a:endParaRPr lang="es-ES"/>
          </a:p>
        </p:txBody>
      </p:sp>
      <p:pic>
        <p:nvPicPr>
          <p:cNvPr id="6" name="5 Marcador de contenido" descr="Resultado de imagen de dibujo pizza">
            <a:hlinkClick r:id="rId2" tgtFrame="&quot;_blank&quot;"/>
          </p:cNvPr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85728"/>
            <a:ext cx="2251271" cy="2400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5 Marcador de contenido" descr="Resultado de imagen de dibujo pizza">
            <a:hlinkClick r:id="rId2" tgtFrame="&quot;_blank&quot;"/>
          </p:cNvPr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285728"/>
            <a:ext cx="2251271" cy="2400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5 Marcador de contenido" descr="Resultado de imagen de dibujo pizza">
            <a:hlinkClick r:id="rId2" tgtFrame="&quot;_blank&quot;"/>
          </p:cNvPr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357166"/>
            <a:ext cx="2251271" cy="2400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12 Conector recto"/>
          <p:cNvCxnSpPr/>
          <p:nvPr/>
        </p:nvCxnSpPr>
        <p:spPr>
          <a:xfrm rot="16200000" flipH="1">
            <a:off x="3428992" y="1428736"/>
            <a:ext cx="2643206" cy="71438"/>
          </a:xfrm>
          <a:prstGeom prst="line">
            <a:avLst/>
          </a:prstGeom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Forma libre"/>
          <p:cNvSpPr/>
          <p:nvPr/>
        </p:nvSpPr>
        <p:spPr>
          <a:xfrm>
            <a:off x="3604100" y="400723"/>
            <a:ext cx="1083539" cy="2291185"/>
          </a:xfrm>
          <a:custGeom>
            <a:avLst/>
            <a:gdLst>
              <a:gd name="connsiteX0" fmla="*/ 674602 w 1083539"/>
              <a:gd name="connsiteY0" fmla="*/ 116862 h 2291185"/>
              <a:gd name="connsiteX1" fmla="*/ 665975 w 1083539"/>
              <a:gd name="connsiteY1" fmla="*/ 254885 h 2291185"/>
              <a:gd name="connsiteX2" fmla="*/ 657349 w 1083539"/>
              <a:gd name="connsiteY2" fmla="*/ 315269 h 2291185"/>
              <a:gd name="connsiteX3" fmla="*/ 622843 w 1083539"/>
              <a:gd name="connsiteY3" fmla="*/ 375654 h 2291185"/>
              <a:gd name="connsiteX4" fmla="*/ 588338 w 1083539"/>
              <a:gd name="connsiteY4" fmla="*/ 487798 h 2291185"/>
              <a:gd name="connsiteX5" fmla="*/ 579711 w 1083539"/>
              <a:gd name="connsiteY5" fmla="*/ 530930 h 2291185"/>
              <a:gd name="connsiteX6" fmla="*/ 545206 w 1083539"/>
              <a:gd name="connsiteY6" fmla="*/ 608568 h 2291185"/>
              <a:gd name="connsiteX7" fmla="*/ 527953 w 1083539"/>
              <a:gd name="connsiteY7" fmla="*/ 677579 h 2291185"/>
              <a:gd name="connsiteX8" fmla="*/ 519326 w 1083539"/>
              <a:gd name="connsiteY8" fmla="*/ 746590 h 2291185"/>
              <a:gd name="connsiteX9" fmla="*/ 484821 w 1083539"/>
              <a:gd name="connsiteY9" fmla="*/ 806975 h 2291185"/>
              <a:gd name="connsiteX10" fmla="*/ 458942 w 1083539"/>
              <a:gd name="connsiteY10" fmla="*/ 944998 h 2291185"/>
              <a:gd name="connsiteX11" fmla="*/ 450315 w 1083539"/>
              <a:gd name="connsiteY11" fmla="*/ 970877 h 2291185"/>
              <a:gd name="connsiteX12" fmla="*/ 433062 w 1083539"/>
              <a:gd name="connsiteY12" fmla="*/ 1057141 h 2291185"/>
              <a:gd name="connsiteX13" fmla="*/ 424436 w 1083539"/>
              <a:gd name="connsiteY13" fmla="*/ 1238296 h 2291185"/>
              <a:gd name="connsiteX14" fmla="*/ 433062 w 1083539"/>
              <a:gd name="connsiteY14" fmla="*/ 1186537 h 2291185"/>
              <a:gd name="connsiteX15" fmla="*/ 450315 w 1083539"/>
              <a:gd name="connsiteY15" fmla="*/ 1160658 h 2291185"/>
              <a:gd name="connsiteX16" fmla="*/ 458942 w 1083539"/>
              <a:gd name="connsiteY16" fmla="*/ 1134779 h 2291185"/>
              <a:gd name="connsiteX17" fmla="*/ 467568 w 1083539"/>
              <a:gd name="connsiteY17" fmla="*/ 1065768 h 2291185"/>
              <a:gd name="connsiteX18" fmla="*/ 484821 w 1083539"/>
              <a:gd name="connsiteY18" fmla="*/ 1039888 h 2291185"/>
              <a:gd name="connsiteX19" fmla="*/ 519326 w 1083539"/>
              <a:gd name="connsiteY19" fmla="*/ 979503 h 2291185"/>
              <a:gd name="connsiteX20" fmla="*/ 545206 w 1083539"/>
              <a:gd name="connsiteY20" fmla="*/ 936371 h 2291185"/>
              <a:gd name="connsiteX21" fmla="*/ 571085 w 1083539"/>
              <a:gd name="connsiteY21" fmla="*/ 910492 h 2291185"/>
              <a:gd name="connsiteX22" fmla="*/ 622843 w 1083539"/>
              <a:gd name="connsiteY22" fmla="*/ 806975 h 2291185"/>
              <a:gd name="connsiteX23" fmla="*/ 648723 w 1083539"/>
              <a:gd name="connsiteY23" fmla="*/ 755217 h 2291185"/>
              <a:gd name="connsiteX24" fmla="*/ 657349 w 1083539"/>
              <a:gd name="connsiteY24" fmla="*/ 720711 h 2291185"/>
              <a:gd name="connsiteX25" fmla="*/ 691855 w 1083539"/>
              <a:gd name="connsiteY25" fmla="*/ 651700 h 2291185"/>
              <a:gd name="connsiteX26" fmla="*/ 700481 w 1083539"/>
              <a:gd name="connsiteY26" fmla="*/ 1014009 h 2291185"/>
              <a:gd name="connsiteX27" fmla="*/ 726360 w 1083539"/>
              <a:gd name="connsiteY27" fmla="*/ 944998 h 2291185"/>
              <a:gd name="connsiteX28" fmla="*/ 743613 w 1083539"/>
              <a:gd name="connsiteY28" fmla="*/ 858734 h 2291185"/>
              <a:gd name="connsiteX29" fmla="*/ 769492 w 1083539"/>
              <a:gd name="connsiteY29" fmla="*/ 789722 h 2291185"/>
              <a:gd name="connsiteX30" fmla="*/ 803998 w 1083539"/>
              <a:gd name="connsiteY30" fmla="*/ 668952 h 2291185"/>
              <a:gd name="connsiteX31" fmla="*/ 821251 w 1083539"/>
              <a:gd name="connsiteY31" fmla="*/ 599941 h 2291185"/>
              <a:gd name="connsiteX32" fmla="*/ 812625 w 1083539"/>
              <a:gd name="connsiteY32" fmla="*/ 884613 h 2291185"/>
              <a:gd name="connsiteX33" fmla="*/ 829877 w 1083539"/>
              <a:gd name="connsiteY33" fmla="*/ 608568 h 2291185"/>
              <a:gd name="connsiteX34" fmla="*/ 855757 w 1083539"/>
              <a:gd name="connsiteY34" fmla="*/ 746590 h 2291185"/>
              <a:gd name="connsiteX35" fmla="*/ 873009 w 1083539"/>
              <a:gd name="connsiteY35" fmla="*/ 919119 h 2291185"/>
              <a:gd name="connsiteX36" fmla="*/ 881636 w 1083539"/>
              <a:gd name="connsiteY36" fmla="*/ 1393571 h 2291185"/>
              <a:gd name="connsiteX37" fmla="*/ 898889 w 1083539"/>
              <a:gd name="connsiteY37" fmla="*/ 1471209 h 2291185"/>
              <a:gd name="connsiteX38" fmla="*/ 924768 w 1083539"/>
              <a:gd name="connsiteY38" fmla="*/ 565435 h 2291185"/>
              <a:gd name="connsiteX39" fmla="*/ 942021 w 1083539"/>
              <a:gd name="connsiteY39" fmla="*/ 668952 h 2291185"/>
              <a:gd name="connsiteX40" fmla="*/ 942021 w 1083539"/>
              <a:gd name="connsiteY40" fmla="*/ 1384945 h 2291185"/>
              <a:gd name="connsiteX41" fmla="*/ 924768 w 1083539"/>
              <a:gd name="connsiteY41" fmla="*/ 927745 h 2291185"/>
              <a:gd name="connsiteX42" fmla="*/ 916142 w 1083539"/>
              <a:gd name="connsiteY42" fmla="*/ 858734 h 2291185"/>
              <a:gd name="connsiteX43" fmla="*/ 933394 w 1083539"/>
              <a:gd name="connsiteY43" fmla="*/ 1764507 h 2291185"/>
              <a:gd name="connsiteX44" fmla="*/ 916142 w 1083539"/>
              <a:gd name="connsiteY44" fmla="*/ 1428077 h 2291185"/>
              <a:gd name="connsiteX45" fmla="*/ 924768 w 1083539"/>
              <a:gd name="connsiteY45" fmla="*/ 1635111 h 2291185"/>
              <a:gd name="connsiteX46" fmla="*/ 950647 w 1083539"/>
              <a:gd name="connsiteY46" fmla="*/ 1730002 h 2291185"/>
              <a:gd name="connsiteX47" fmla="*/ 924768 w 1083539"/>
              <a:gd name="connsiteY47" fmla="*/ 1850771 h 2291185"/>
              <a:gd name="connsiteX48" fmla="*/ 873009 w 1083539"/>
              <a:gd name="connsiteY48" fmla="*/ 1609232 h 2291185"/>
              <a:gd name="connsiteX49" fmla="*/ 864383 w 1083539"/>
              <a:gd name="connsiteY49" fmla="*/ 1462583 h 2291185"/>
              <a:gd name="connsiteX50" fmla="*/ 821251 w 1083539"/>
              <a:gd name="connsiteY50" fmla="*/ 1212417 h 2291185"/>
              <a:gd name="connsiteX51" fmla="*/ 812625 w 1083539"/>
              <a:gd name="connsiteY51" fmla="*/ 1126152 h 2291185"/>
              <a:gd name="connsiteX52" fmla="*/ 821251 w 1083539"/>
              <a:gd name="connsiteY52" fmla="*/ 910492 h 2291185"/>
              <a:gd name="connsiteX53" fmla="*/ 812625 w 1083539"/>
              <a:gd name="connsiteY53" fmla="*/ 574062 h 2291185"/>
              <a:gd name="connsiteX54" fmla="*/ 795372 w 1083539"/>
              <a:gd name="connsiteY54" fmla="*/ 1402198 h 2291185"/>
              <a:gd name="connsiteX55" fmla="*/ 786745 w 1083539"/>
              <a:gd name="connsiteY55" fmla="*/ 1324560 h 2291185"/>
              <a:gd name="connsiteX56" fmla="*/ 752240 w 1083539"/>
              <a:gd name="connsiteY56" fmla="*/ 617194 h 2291185"/>
              <a:gd name="connsiteX57" fmla="*/ 726360 w 1083539"/>
              <a:gd name="connsiteY57" fmla="*/ 392907 h 2291185"/>
              <a:gd name="connsiteX58" fmla="*/ 743613 w 1083539"/>
              <a:gd name="connsiteY58" fmla="*/ 677579 h 2291185"/>
              <a:gd name="connsiteX59" fmla="*/ 752240 w 1083539"/>
              <a:gd name="connsiteY59" fmla="*/ 798349 h 2291185"/>
              <a:gd name="connsiteX60" fmla="*/ 769492 w 1083539"/>
              <a:gd name="connsiteY60" fmla="*/ 944998 h 2291185"/>
              <a:gd name="connsiteX61" fmla="*/ 743613 w 1083539"/>
              <a:gd name="connsiteY61" fmla="*/ 1514341 h 2291185"/>
              <a:gd name="connsiteX62" fmla="*/ 734987 w 1083539"/>
              <a:gd name="connsiteY62" fmla="*/ 1436703 h 2291185"/>
              <a:gd name="connsiteX63" fmla="*/ 726360 w 1083539"/>
              <a:gd name="connsiteY63" fmla="*/ 1315934 h 2291185"/>
              <a:gd name="connsiteX64" fmla="*/ 691855 w 1083539"/>
              <a:gd name="connsiteY64" fmla="*/ 1100273 h 2291185"/>
              <a:gd name="connsiteX65" fmla="*/ 683228 w 1083539"/>
              <a:gd name="connsiteY65" fmla="*/ 996756 h 2291185"/>
              <a:gd name="connsiteX66" fmla="*/ 674602 w 1083539"/>
              <a:gd name="connsiteY66" fmla="*/ 936371 h 2291185"/>
              <a:gd name="connsiteX67" fmla="*/ 657349 w 1083539"/>
              <a:gd name="connsiteY67" fmla="*/ 1152032 h 2291185"/>
              <a:gd name="connsiteX68" fmla="*/ 640096 w 1083539"/>
              <a:gd name="connsiteY68" fmla="*/ 1307307 h 2291185"/>
              <a:gd name="connsiteX69" fmla="*/ 631470 w 1083539"/>
              <a:gd name="connsiteY69" fmla="*/ 1384945 h 2291185"/>
              <a:gd name="connsiteX70" fmla="*/ 596964 w 1083539"/>
              <a:gd name="connsiteY70" fmla="*/ 1453956 h 2291185"/>
              <a:gd name="connsiteX71" fmla="*/ 579711 w 1083539"/>
              <a:gd name="connsiteY71" fmla="*/ 1574726 h 2291185"/>
              <a:gd name="connsiteX72" fmla="*/ 562458 w 1083539"/>
              <a:gd name="connsiteY72" fmla="*/ 1626485 h 2291185"/>
              <a:gd name="connsiteX73" fmla="*/ 553832 w 1083539"/>
              <a:gd name="connsiteY73" fmla="*/ 1428077 h 2291185"/>
              <a:gd name="connsiteX74" fmla="*/ 519326 w 1083539"/>
              <a:gd name="connsiteY74" fmla="*/ 1290054 h 2291185"/>
              <a:gd name="connsiteX75" fmla="*/ 510700 w 1083539"/>
              <a:gd name="connsiteY75" fmla="*/ 1177911 h 2291185"/>
              <a:gd name="connsiteX76" fmla="*/ 450315 w 1083539"/>
              <a:gd name="connsiteY76" fmla="*/ 832854 h 2291185"/>
              <a:gd name="connsiteX77" fmla="*/ 433062 w 1083539"/>
              <a:gd name="connsiteY77" fmla="*/ 634447 h 2291185"/>
              <a:gd name="connsiteX78" fmla="*/ 415809 w 1083539"/>
              <a:gd name="connsiteY78" fmla="*/ 574062 h 2291185"/>
              <a:gd name="connsiteX79" fmla="*/ 424436 w 1083539"/>
              <a:gd name="connsiteY79" fmla="*/ 1005383 h 2291185"/>
              <a:gd name="connsiteX80" fmla="*/ 433062 w 1083539"/>
              <a:gd name="connsiteY80" fmla="*/ 1246922 h 2291185"/>
              <a:gd name="connsiteX81" fmla="*/ 415809 w 1083539"/>
              <a:gd name="connsiteY81" fmla="*/ 686205 h 2291185"/>
              <a:gd name="connsiteX82" fmla="*/ 398557 w 1083539"/>
              <a:gd name="connsiteY82" fmla="*/ 505051 h 2291185"/>
              <a:gd name="connsiteX83" fmla="*/ 389930 w 1083539"/>
              <a:gd name="connsiteY83" fmla="*/ 1505715 h 2291185"/>
              <a:gd name="connsiteX84" fmla="*/ 372677 w 1083539"/>
              <a:gd name="connsiteY84" fmla="*/ 1583352 h 2291185"/>
              <a:gd name="connsiteX85" fmla="*/ 355425 w 1083539"/>
              <a:gd name="connsiteY85" fmla="*/ 1704122 h 2291185"/>
              <a:gd name="connsiteX86" fmla="*/ 346798 w 1083539"/>
              <a:gd name="connsiteY86" fmla="*/ 1177911 h 2291185"/>
              <a:gd name="connsiteX87" fmla="*/ 329545 w 1083539"/>
              <a:gd name="connsiteY87" fmla="*/ 1074394 h 2291185"/>
              <a:gd name="connsiteX88" fmla="*/ 320919 w 1083539"/>
              <a:gd name="connsiteY88" fmla="*/ 1005383 h 2291185"/>
              <a:gd name="connsiteX89" fmla="*/ 312292 w 1083539"/>
              <a:gd name="connsiteY89" fmla="*/ 944998 h 2291185"/>
              <a:gd name="connsiteX90" fmla="*/ 295040 w 1083539"/>
              <a:gd name="connsiteY90" fmla="*/ 1626485 h 2291185"/>
              <a:gd name="connsiteX91" fmla="*/ 286413 w 1083539"/>
              <a:gd name="connsiteY91" fmla="*/ 1652364 h 2291185"/>
              <a:gd name="connsiteX92" fmla="*/ 234655 w 1083539"/>
              <a:gd name="connsiteY92" fmla="*/ 962251 h 2291185"/>
              <a:gd name="connsiteX93" fmla="*/ 217402 w 1083539"/>
              <a:gd name="connsiteY93" fmla="*/ 763843 h 2291185"/>
              <a:gd name="connsiteX94" fmla="*/ 200149 w 1083539"/>
              <a:gd name="connsiteY94" fmla="*/ 703458 h 2291185"/>
              <a:gd name="connsiteX95" fmla="*/ 191523 w 1083539"/>
              <a:gd name="connsiteY95" fmla="*/ 1445330 h 2291185"/>
              <a:gd name="connsiteX96" fmla="*/ 182896 w 1083539"/>
              <a:gd name="connsiteY96" fmla="*/ 1393571 h 2291185"/>
              <a:gd name="connsiteX97" fmla="*/ 191523 w 1083539"/>
              <a:gd name="connsiteY97" fmla="*/ 772469 h 2291185"/>
              <a:gd name="connsiteX98" fmla="*/ 234655 w 1083539"/>
              <a:gd name="connsiteY98" fmla="*/ 996756 h 2291185"/>
              <a:gd name="connsiteX99" fmla="*/ 243281 w 1083539"/>
              <a:gd name="connsiteY99" fmla="*/ 1100273 h 2291185"/>
              <a:gd name="connsiteX100" fmla="*/ 251908 w 1083539"/>
              <a:gd name="connsiteY100" fmla="*/ 1169285 h 2291185"/>
              <a:gd name="connsiteX101" fmla="*/ 269160 w 1083539"/>
              <a:gd name="connsiteY101" fmla="*/ 1229669 h 2291185"/>
              <a:gd name="connsiteX102" fmla="*/ 295040 w 1083539"/>
              <a:gd name="connsiteY102" fmla="*/ 1126152 h 2291185"/>
              <a:gd name="connsiteX103" fmla="*/ 329545 w 1083539"/>
              <a:gd name="connsiteY103" fmla="*/ 781096 h 2291185"/>
              <a:gd name="connsiteX104" fmla="*/ 338172 w 1083539"/>
              <a:gd name="connsiteY104" fmla="*/ 643073 h 2291185"/>
              <a:gd name="connsiteX105" fmla="*/ 389930 w 1083539"/>
              <a:gd name="connsiteY105" fmla="*/ 893239 h 2291185"/>
              <a:gd name="connsiteX106" fmla="*/ 415809 w 1083539"/>
              <a:gd name="connsiteY106" fmla="*/ 1091647 h 2291185"/>
              <a:gd name="connsiteX107" fmla="*/ 424436 w 1083539"/>
              <a:gd name="connsiteY107" fmla="*/ 565435 h 2291185"/>
              <a:gd name="connsiteX108" fmla="*/ 407183 w 1083539"/>
              <a:gd name="connsiteY108" fmla="*/ 1341813 h 2291185"/>
              <a:gd name="connsiteX109" fmla="*/ 389930 w 1083539"/>
              <a:gd name="connsiteY109" fmla="*/ 1203790 h 2291185"/>
              <a:gd name="connsiteX110" fmla="*/ 364051 w 1083539"/>
              <a:gd name="connsiteY110" fmla="*/ 1022635 h 2291185"/>
              <a:gd name="connsiteX111" fmla="*/ 312292 w 1083539"/>
              <a:gd name="connsiteY111" fmla="*/ 781096 h 2291185"/>
              <a:gd name="connsiteX112" fmla="*/ 295040 w 1083539"/>
              <a:gd name="connsiteY112" fmla="*/ 668952 h 2291185"/>
              <a:gd name="connsiteX113" fmla="*/ 286413 w 1083539"/>
              <a:gd name="connsiteY113" fmla="*/ 591315 h 2291185"/>
              <a:gd name="connsiteX114" fmla="*/ 269160 w 1083539"/>
              <a:gd name="connsiteY114" fmla="*/ 539556 h 2291185"/>
              <a:gd name="connsiteX115" fmla="*/ 251908 w 1083539"/>
              <a:gd name="connsiteY115" fmla="*/ 763843 h 2291185"/>
              <a:gd name="connsiteX116" fmla="*/ 243281 w 1083539"/>
              <a:gd name="connsiteY116" fmla="*/ 703458 h 2291185"/>
              <a:gd name="connsiteX117" fmla="*/ 260534 w 1083539"/>
              <a:gd name="connsiteY117" fmla="*/ 1014009 h 2291185"/>
              <a:gd name="connsiteX118" fmla="*/ 269160 w 1083539"/>
              <a:gd name="connsiteY118" fmla="*/ 1195164 h 2291185"/>
              <a:gd name="connsiteX119" fmla="*/ 329545 w 1083539"/>
              <a:gd name="connsiteY119" fmla="*/ 832854 h 2291185"/>
              <a:gd name="connsiteX120" fmla="*/ 372677 w 1083539"/>
              <a:gd name="connsiteY120" fmla="*/ 574062 h 2291185"/>
              <a:gd name="connsiteX121" fmla="*/ 398557 w 1083539"/>
              <a:gd name="connsiteY121" fmla="*/ 487798 h 2291185"/>
              <a:gd name="connsiteX122" fmla="*/ 407183 w 1083539"/>
              <a:gd name="connsiteY122" fmla="*/ 556809 h 2291185"/>
              <a:gd name="connsiteX123" fmla="*/ 415809 w 1083539"/>
              <a:gd name="connsiteY123" fmla="*/ 651700 h 2291185"/>
              <a:gd name="connsiteX124" fmla="*/ 433062 w 1083539"/>
              <a:gd name="connsiteY124" fmla="*/ 746590 h 2291185"/>
              <a:gd name="connsiteX125" fmla="*/ 441689 w 1083539"/>
              <a:gd name="connsiteY125" fmla="*/ 841481 h 2291185"/>
              <a:gd name="connsiteX126" fmla="*/ 450315 w 1083539"/>
              <a:gd name="connsiteY126" fmla="*/ 910492 h 2291185"/>
              <a:gd name="connsiteX127" fmla="*/ 458942 w 1083539"/>
              <a:gd name="connsiteY127" fmla="*/ 461919 h 2291185"/>
              <a:gd name="connsiteX128" fmla="*/ 484821 w 1083539"/>
              <a:gd name="connsiteY128" fmla="*/ 599941 h 2291185"/>
              <a:gd name="connsiteX129" fmla="*/ 493447 w 1083539"/>
              <a:gd name="connsiteY129" fmla="*/ 703458 h 2291185"/>
              <a:gd name="connsiteX130" fmla="*/ 502074 w 1083539"/>
              <a:gd name="connsiteY130" fmla="*/ 392907 h 2291185"/>
              <a:gd name="connsiteX131" fmla="*/ 527953 w 1083539"/>
              <a:gd name="connsiteY131" fmla="*/ 384281 h 2291185"/>
              <a:gd name="connsiteX132" fmla="*/ 553832 w 1083539"/>
              <a:gd name="connsiteY132" fmla="*/ 401534 h 2291185"/>
              <a:gd name="connsiteX133" fmla="*/ 579711 w 1083539"/>
              <a:gd name="connsiteY133" fmla="*/ 574062 h 2291185"/>
              <a:gd name="connsiteX134" fmla="*/ 605591 w 1083539"/>
              <a:gd name="connsiteY134" fmla="*/ 781096 h 2291185"/>
              <a:gd name="connsiteX135" fmla="*/ 614217 w 1083539"/>
              <a:gd name="connsiteY135" fmla="*/ 1126152 h 2291185"/>
              <a:gd name="connsiteX136" fmla="*/ 596964 w 1083539"/>
              <a:gd name="connsiteY136" fmla="*/ 487798 h 2291185"/>
              <a:gd name="connsiteX137" fmla="*/ 588338 w 1083539"/>
              <a:gd name="connsiteY137" fmla="*/ 436039 h 2291185"/>
              <a:gd name="connsiteX138" fmla="*/ 579711 w 1083539"/>
              <a:gd name="connsiteY138" fmla="*/ 1307307 h 2291185"/>
              <a:gd name="connsiteX139" fmla="*/ 605591 w 1083539"/>
              <a:gd name="connsiteY139" fmla="*/ 539556 h 2291185"/>
              <a:gd name="connsiteX140" fmla="*/ 622843 w 1083539"/>
              <a:gd name="connsiteY140" fmla="*/ 651700 h 2291185"/>
              <a:gd name="connsiteX141" fmla="*/ 631470 w 1083539"/>
              <a:gd name="connsiteY141" fmla="*/ 781096 h 2291185"/>
              <a:gd name="connsiteX142" fmla="*/ 648723 w 1083539"/>
              <a:gd name="connsiteY142" fmla="*/ 1065768 h 2291185"/>
              <a:gd name="connsiteX143" fmla="*/ 657349 w 1083539"/>
              <a:gd name="connsiteY143" fmla="*/ 427413 h 2291185"/>
              <a:gd name="connsiteX144" fmla="*/ 700481 w 1083539"/>
              <a:gd name="connsiteY144" fmla="*/ 625820 h 2291185"/>
              <a:gd name="connsiteX145" fmla="*/ 752240 w 1083539"/>
              <a:gd name="connsiteY145" fmla="*/ 1005383 h 2291185"/>
              <a:gd name="connsiteX146" fmla="*/ 760866 w 1083539"/>
              <a:gd name="connsiteY146" fmla="*/ 1402198 h 2291185"/>
              <a:gd name="connsiteX147" fmla="*/ 795372 w 1083539"/>
              <a:gd name="connsiteY147" fmla="*/ 444666 h 2291185"/>
              <a:gd name="connsiteX148" fmla="*/ 829877 w 1083539"/>
              <a:gd name="connsiteY148" fmla="*/ 306643 h 2291185"/>
              <a:gd name="connsiteX149" fmla="*/ 881636 w 1083539"/>
              <a:gd name="connsiteY149" fmla="*/ 496424 h 2291185"/>
              <a:gd name="connsiteX150" fmla="*/ 933394 w 1083539"/>
              <a:gd name="connsiteY150" fmla="*/ 686205 h 2291185"/>
              <a:gd name="connsiteX151" fmla="*/ 967900 w 1083539"/>
              <a:gd name="connsiteY151" fmla="*/ 841481 h 2291185"/>
              <a:gd name="connsiteX152" fmla="*/ 950647 w 1083539"/>
              <a:gd name="connsiteY152" fmla="*/ 1678243 h 2291185"/>
              <a:gd name="connsiteX153" fmla="*/ 942021 w 1083539"/>
              <a:gd name="connsiteY153" fmla="*/ 1600605 h 2291185"/>
              <a:gd name="connsiteX154" fmla="*/ 907515 w 1083539"/>
              <a:gd name="connsiteY154" fmla="*/ 1410824 h 2291185"/>
              <a:gd name="connsiteX155" fmla="*/ 898889 w 1083539"/>
              <a:gd name="connsiteY155" fmla="*/ 1307307 h 2291185"/>
              <a:gd name="connsiteX156" fmla="*/ 890262 w 1083539"/>
              <a:gd name="connsiteY156" fmla="*/ 1272802 h 2291185"/>
              <a:gd name="connsiteX157" fmla="*/ 907515 w 1083539"/>
              <a:gd name="connsiteY157" fmla="*/ 1471209 h 2291185"/>
              <a:gd name="connsiteX158" fmla="*/ 916142 w 1083539"/>
              <a:gd name="connsiteY158" fmla="*/ 1583352 h 2291185"/>
              <a:gd name="connsiteX159" fmla="*/ 924768 w 1083539"/>
              <a:gd name="connsiteY159" fmla="*/ 1885277 h 2291185"/>
              <a:gd name="connsiteX160" fmla="*/ 916142 w 1083539"/>
              <a:gd name="connsiteY160" fmla="*/ 2031926 h 2291185"/>
              <a:gd name="connsiteX161" fmla="*/ 907515 w 1083539"/>
              <a:gd name="connsiteY161" fmla="*/ 1937035 h 2291185"/>
              <a:gd name="connsiteX162" fmla="*/ 916142 w 1083539"/>
              <a:gd name="connsiteY162" fmla="*/ 1522968 h 2291185"/>
              <a:gd name="connsiteX163" fmla="*/ 950647 w 1083539"/>
              <a:gd name="connsiteY163" fmla="*/ 1583352 h 2291185"/>
              <a:gd name="connsiteX164" fmla="*/ 1002406 w 1083539"/>
              <a:gd name="connsiteY164" fmla="*/ 1919783 h 2291185"/>
              <a:gd name="connsiteX165" fmla="*/ 1028285 w 1083539"/>
              <a:gd name="connsiteY165" fmla="*/ 2040552 h 2291185"/>
              <a:gd name="connsiteX166" fmla="*/ 1036911 w 1083539"/>
              <a:gd name="connsiteY166" fmla="*/ 2282092 h 2291185"/>
              <a:gd name="connsiteX167" fmla="*/ 1028285 w 1083539"/>
              <a:gd name="connsiteY167" fmla="*/ 2256213 h 2291185"/>
              <a:gd name="connsiteX168" fmla="*/ 1002406 w 1083539"/>
              <a:gd name="connsiteY168" fmla="*/ 1686869 h 2291185"/>
              <a:gd name="connsiteX169" fmla="*/ 1011032 w 1083539"/>
              <a:gd name="connsiteY169" fmla="*/ 2109564 h 2291185"/>
              <a:gd name="connsiteX170" fmla="*/ 950647 w 1083539"/>
              <a:gd name="connsiteY170" fmla="*/ 1600605 h 2291185"/>
              <a:gd name="connsiteX171" fmla="*/ 959274 w 1083539"/>
              <a:gd name="connsiteY171" fmla="*/ 1721375 h 2291185"/>
              <a:gd name="connsiteX172" fmla="*/ 976526 w 1083539"/>
              <a:gd name="connsiteY172" fmla="*/ 1816266 h 2291185"/>
              <a:gd name="connsiteX173" fmla="*/ 967900 w 1083539"/>
              <a:gd name="connsiteY173" fmla="*/ 2238960 h 2291185"/>
              <a:gd name="connsiteX174" fmla="*/ 959274 w 1083539"/>
              <a:gd name="connsiteY174" fmla="*/ 2204454 h 2291185"/>
              <a:gd name="connsiteX175" fmla="*/ 942021 w 1083539"/>
              <a:gd name="connsiteY175" fmla="*/ 2023300 h 2291185"/>
              <a:gd name="connsiteX176" fmla="*/ 864383 w 1083539"/>
              <a:gd name="connsiteY176" fmla="*/ 1678243 h 2291185"/>
              <a:gd name="connsiteX177" fmla="*/ 821251 w 1083539"/>
              <a:gd name="connsiteY177" fmla="*/ 1566100 h 2291185"/>
              <a:gd name="connsiteX178" fmla="*/ 812625 w 1083539"/>
              <a:gd name="connsiteY178" fmla="*/ 1514341 h 2291185"/>
              <a:gd name="connsiteX179" fmla="*/ 795372 w 1083539"/>
              <a:gd name="connsiteY179" fmla="*/ 1962915 h 2291185"/>
              <a:gd name="connsiteX180" fmla="*/ 760866 w 1083539"/>
              <a:gd name="connsiteY180" fmla="*/ 1695496 h 2291185"/>
              <a:gd name="connsiteX181" fmla="*/ 726360 w 1083539"/>
              <a:gd name="connsiteY181" fmla="*/ 1453956 h 2291185"/>
              <a:gd name="connsiteX182" fmla="*/ 717734 w 1083539"/>
              <a:gd name="connsiteY182" fmla="*/ 2006047 h 2291185"/>
              <a:gd name="connsiteX183" fmla="*/ 700481 w 1083539"/>
              <a:gd name="connsiteY183" fmla="*/ 1678243 h 2291185"/>
              <a:gd name="connsiteX184" fmla="*/ 674602 w 1083539"/>
              <a:gd name="connsiteY184" fmla="*/ 1445330 h 2291185"/>
              <a:gd name="connsiteX185" fmla="*/ 648723 w 1083539"/>
              <a:gd name="connsiteY185" fmla="*/ 1350439 h 2291185"/>
              <a:gd name="connsiteX186" fmla="*/ 657349 w 1083539"/>
              <a:gd name="connsiteY186" fmla="*/ 1747254 h 2291185"/>
              <a:gd name="connsiteX187" fmla="*/ 648723 w 1083539"/>
              <a:gd name="connsiteY187" fmla="*/ 1609232 h 2291185"/>
              <a:gd name="connsiteX188" fmla="*/ 605591 w 1083539"/>
              <a:gd name="connsiteY188" fmla="*/ 1445330 h 2291185"/>
              <a:gd name="connsiteX189" fmla="*/ 579711 w 1083539"/>
              <a:gd name="connsiteY189" fmla="*/ 1333186 h 2291185"/>
              <a:gd name="connsiteX190" fmla="*/ 536579 w 1083539"/>
              <a:gd name="connsiteY190" fmla="*/ 1195164 h 2291185"/>
              <a:gd name="connsiteX191" fmla="*/ 510700 w 1083539"/>
              <a:gd name="connsiteY191" fmla="*/ 1126152 h 2291185"/>
              <a:gd name="connsiteX192" fmla="*/ 502074 w 1083539"/>
              <a:gd name="connsiteY192" fmla="*/ 1100273 h 2291185"/>
              <a:gd name="connsiteX193" fmla="*/ 519326 w 1083539"/>
              <a:gd name="connsiteY193" fmla="*/ 1264175 h 2291185"/>
              <a:gd name="connsiteX194" fmla="*/ 536579 w 1083539"/>
              <a:gd name="connsiteY194" fmla="*/ 1376319 h 2291185"/>
              <a:gd name="connsiteX195" fmla="*/ 553832 w 1083539"/>
              <a:gd name="connsiteY195" fmla="*/ 1574726 h 2291185"/>
              <a:gd name="connsiteX196" fmla="*/ 562458 w 1083539"/>
              <a:gd name="connsiteY196" fmla="*/ 1660990 h 2291185"/>
              <a:gd name="connsiteX197" fmla="*/ 527953 w 1083539"/>
              <a:gd name="connsiteY197" fmla="*/ 1479835 h 2291185"/>
              <a:gd name="connsiteX198" fmla="*/ 484821 w 1083539"/>
              <a:gd name="connsiteY198" fmla="*/ 1376319 h 2291185"/>
              <a:gd name="connsiteX199" fmla="*/ 476194 w 1083539"/>
              <a:gd name="connsiteY199" fmla="*/ 1333186 h 2291185"/>
              <a:gd name="connsiteX200" fmla="*/ 484821 w 1083539"/>
              <a:gd name="connsiteY200" fmla="*/ 1402198 h 2291185"/>
              <a:gd name="connsiteX201" fmla="*/ 493447 w 1083539"/>
              <a:gd name="connsiteY201" fmla="*/ 1479835 h 2291185"/>
              <a:gd name="connsiteX202" fmla="*/ 502074 w 1083539"/>
              <a:gd name="connsiteY202" fmla="*/ 1609232 h 2291185"/>
              <a:gd name="connsiteX203" fmla="*/ 493447 w 1083539"/>
              <a:gd name="connsiteY203" fmla="*/ 1712749 h 2291185"/>
              <a:gd name="connsiteX204" fmla="*/ 484821 w 1083539"/>
              <a:gd name="connsiteY204" fmla="*/ 1617858 h 2291185"/>
              <a:gd name="connsiteX205" fmla="*/ 407183 w 1083539"/>
              <a:gd name="connsiteY205" fmla="*/ 1376319 h 2291185"/>
              <a:gd name="connsiteX206" fmla="*/ 389930 w 1083539"/>
              <a:gd name="connsiteY206" fmla="*/ 1453956 h 2291185"/>
              <a:gd name="connsiteX207" fmla="*/ 355425 w 1083539"/>
              <a:gd name="connsiteY207" fmla="*/ 1505715 h 2291185"/>
              <a:gd name="connsiteX208" fmla="*/ 320919 w 1083539"/>
              <a:gd name="connsiteY208" fmla="*/ 1428077 h 2291185"/>
              <a:gd name="connsiteX209" fmla="*/ 277787 w 1083539"/>
              <a:gd name="connsiteY209" fmla="*/ 1497088 h 2291185"/>
              <a:gd name="connsiteX210" fmla="*/ 251908 w 1083539"/>
              <a:gd name="connsiteY210" fmla="*/ 1264175 h 2291185"/>
              <a:gd name="connsiteX211" fmla="*/ 217402 w 1083539"/>
              <a:gd name="connsiteY211" fmla="*/ 1160658 h 2291185"/>
              <a:gd name="connsiteX212" fmla="*/ 243281 w 1083539"/>
              <a:gd name="connsiteY212" fmla="*/ 1428077 h 2291185"/>
              <a:gd name="connsiteX213" fmla="*/ 251908 w 1083539"/>
              <a:gd name="connsiteY213" fmla="*/ 1557473 h 2291185"/>
              <a:gd name="connsiteX214" fmla="*/ 269160 w 1083539"/>
              <a:gd name="connsiteY214" fmla="*/ 1591979 h 2291185"/>
              <a:gd name="connsiteX215" fmla="*/ 234655 w 1083539"/>
              <a:gd name="connsiteY215" fmla="*/ 1341813 h 2291185"/>
              <a:gd name="connsiteX216" fmla="*/ 217402 w 1083539"/>
              <a:gd name="connsiteY216" fmla="*/ 1221043 h 2291185"/>
              <a:gd name="connsiteX217" fmla="*/ 122511 w 1083539"/>
              <a:gd name="connsiteY217" fmla="*/ 1436703 h 2291185"/>
              <a:gd name="connsiteX218" fmla="*/ 18994 w 1083539"/>
              <a:gd name="connsiteY218" fmla="*/ 1169285 h 2291185"/>
              <a:gd name="connsiteX219" fmla="*/ 10368 w 1083539"/>
              <a:gd name="connsiteY219" fmla="*/ 1126152 h 2291185"/>
              <a:gd name="connsiteX220" fmla="*/ 44874 w 1083539"/>
              <a:gd name="connsiteY220" fmla="*/ 1195164 h 2291185"/>
              <a:gd name="connsiteX221" fmla="*/ 79379 w 1083539"/>
              <a:gd name="connsiteY221" fmla="*/ 1393571 h 2291185"/>
              <a:gd name="connsiteX222" fmla="*/ 96632 w 1083539"/>
              <a:gd name="connsiteY222" fmla="*/ 1419451 h 2291185"/>
              <a:gd name="connsiteX223" fmla="*/ 113885 w 1083539"/>
              <a:gd name="connsiteY223" fmla="*/ 1376319 h 2291185"/>
              <a:gd name="connsiteX224" fmla="*/ 131138 w 1083539"/>
              <a:gd name="connsiteY224" fmla="*/ 1341813 h 2291185"/>
              <a:gd name="connsiteX225" fmla="*/ 148391 w 1083539"/>
              <a:gd name="connsiteY225" fmla="*/ 1031262 h 2291185"/>
              <a:gd name="connsiteX226" fmla="*/ 165643 w 1083539"/>
              <a:gd name="connsiteY226" fmla="*/ 970877 h 2291185"/>
              <a:gd name="connsiteX227" fmla="*/ 157017 w 1083539"/>
              <a:gd name="connsiteY227" fmla="*/ 1152032 h 2291185"/>
              <a:gd name="connsiteX228" fmla="*/ 148391 w 1083539"/>
              <a:gd name="connsiteY228" fmla="*/ 1091647 h 2291185"/>
              <a:gd name="connsiteX229" fmla="*/ 139764 w 1083539"/>
              <a:gd name="connsiteY229" fmla="*/ 1143405 h 2291185"/>
              <a:gd name="connsiteX230" fmla="*/ 148391 w 1083539"/>
              <a:gd name="connsiteY230" fmla="*/ 988130 h 2291185"/>
              <a:gd name="connsiteX231" fmla="*/ 174270 w 1083539"/>
              <a:gd name="connsiteY231" fmla="*/ 936371 h 2291185"/>
              <a:gd name="connsiteX232" fmla="*/ 217402 w 1083539"/>
              <a:gd name="connsiteY232" fmla="*/ 815602 h 2291185"/>
              <a:gd name="connsiteX233" fmla="*/ 251908 w 1083539"/>
              <a:gd name="connsiteY233" fmla="*/ 737964 h 2291185"/>
              <a:gd name="connsiteX234" fmla="*/ 269160 w 1083539"/>
              <a:gd name="connsiteY234" fmla="*/ 686205 h 2291185"/>
              <a:gd name="connsiteX235" fmla="*/ 286413 w 1083539"/>
              <a:gd name="connsiteY235" fmla="*/ 660326 h 2291185"/>
              <a:gd name="connsiteX236" fmla="*/ 312292 w 1083539"/>
              <a:gd name="connsiteY236" fmla="*/ 634447 h 2291185"/>
              <a:gd name="connsiteX237" fmla="*/ 329545 w 1083539"/>
              <a:gd name="connsiteY237" fmla="*/ 599941 h 2291185"/>
              <a:gd name="connsiteX238" fmla="*/ 364051 w 1083539"/>
              <a:gd name="connsiteY238" fmla="*/ 548183 h 2291185"/>
              <a:gd name="connsiteX239" fmla="*/ 389930 w 1083539"/>
              <a:gd name="connsiteY239" fmla="*/ 496424 h 2291185"/>
              <a:gd name="connsiteX240" fmla="*/ 398557 w 1083539"/>
              <a:gd name="connsiteY240" fmla="*/ 461919 h 2291185"/>
              <a:gd name="connsiteX241" fmla="*/ 424436 w 1083539"/>
              <a:gd name="connsiteY241" fmla="*/ 418786 h 2291185"/>
              <a:gd name="connsiteX242" fmla="*/ 458942 w 1083539"/>
              <a:gd name="connsiteY242" fmla="*/ 349775 h 2291185"/>
              <a:gd name="connsiteX243" fmla="*/ 476194 w 1083539"/>
              <a:gd name="connsiteY243" fmla="*/ 323896 h 2291185"/>
              <a:gd name="connsiteX244" fmla="*/ 484821 w 1083539"/>
              <a:gd name="connsiteY244" fmla="*/ 298017 h 2291185"/>
              <a:gd name="connsiteX245" fmla="*/ 510700 w 1083539"/>
              <a:gd name="connsiteY245" fmla="*/ 272137 h 2291185"/>
              <a:gd name="connsiteX246" fmla="*/ 545206 w 1083539"/>
              <a:gd name="connsiteY246" fmla="*/ 220379 h 2291185"/>
              <a:gd name="connsiteX247" fmla="*/ 726360 w 1083539"/>
              <a:gd name="connsiteY247" fmla="*/ 99609 h 2291185"/>
              <a:gd name="connsiteX248" fmla="*/ 769492 w 1083539"/>
              <a:gd name="connsiteY248" fmla="*/ 82356 h 2291185"/>
              <a:gd name="connsiteX249" fmla="*/ 795372 w 1083539"/>
              <a:gd name="connsiteY249" fmla="*/ 65103 h 2291185"/>
              <a:gd name="connsiteX250" fmla="*/ 838504 w 1083539"/>
              <a:gd name="connsiteY250" fmla="*/ 47851 h 2291185"/>
              <a:gd name="connsiteX251" fmla="*/ 898889 w 1083539"/>
              <a:gd name="connsiteY251" fmla="*/ 13345 h 2291185"/>
              <a:gd name="connsiteX252" fmla="*/ 829877 w 1083539"/>
              <a:gd name="connsiteY252" fmla="*/ 73730 h 2291185"/>
              <a:gd name="connsiteX253" fmla="*/ 803998 w 1083539"/>
              <a:gd name="connsiteY253" fmla="*/ 99609 h 2291185"/>
              <a:gd name="connsiteX254" fmla="*/ 778119 w 1083539"/>
              <a:gd name="connsiteY254" fmla="*/ 108235 h 2291185"/>
              <a:gd name="connsiteX255" fmla="*/ 743613 w 1083539"/>
              <a:gd name="connsiteY255" fmla="*/ 125488 h 2291185"/>
              <a:gd name="connsiteX256" fmla="*/ 709108 w 1083539"/>
              <a:gd name="connsiteY256" fmla="*/ 159994 h 2291185"/>
              <a:gd name="connsiteX257" fmla="*/ 683228 w 1083539"/>
              <a:gd name="connsiteY257" fmla="*/ 168620 h 2291185"/>
              <a:gd name="connsiteX258" fmla="*/ 648723 w 1083539"/>
              <a:gd name="connsiteY258" fmla="*/ 203126 h 2291185"/>
              <a:gd name="connsiteX259" fmla="*/ 631470 w 1083539"/>
              <a:gd name="connsiteY259" fmla="*/ 229005 h 2291185"/>
              <a:gd name="connsiteX260" fmla="*/ 588338 w 1083539"/>
              <a:gd name="connsiteY260" fmla="*/ 254885 h 2291185"/>
              <a:gd name="connsiteX261" fmla="*/ 562458 w 1083539"/>
              <a:gd name="connsiteY261" fmla="*/ 289390 h 2291185"/>
              <a:gd name="connsiteX262" fmla="*/ 545206 w 1083539"/>
              <a:gd name="connsiteY262" fmla="*/ 315269 h 2291185"/>
              <a:gd name="connsiteX263" fmla="*/ 519326 w 1083539"/>
              <a:gd name="connsiteY263" fmla="*/ 341149 h 2291185"/>
              <a:gd name="connsiteX264" fmla="*/ 467568 w 1083539"/>
              <a:gd name="connsiteY264" fmla="*/ 410160 h 2291185"/>
              <a:gd name="connsiteX265" fmla="*/ 433062 w 1083539"/>
              <a:gd name="connsiteY265" fmla="*/ 479171 h 2291185"/>
              <a:gd name="connsiteX266" fmla="*/ 415809 w 1083539"/>
              <a:gd name="connsiteY266" fmla="*/ 530930 h 2291185"/>
              <a:gd name="connsiteX267" fmla="*/ 372677 w 1083539"/>
              <a:gd name="connsiteY267" fmla="*/ 599941 h 2291185"/>
              <a:gd name="connsiteX268" fmla="*/ 346798 w 1083539"/>
              <a:gd name="connsiteY268" fmla="*/ 686205 h 2291185"/>
              <a:gd name="connsiteX269" fmla="*/ 338172 w 1083539"/>
              <a:gd name="connsiteY269" fmla="*/ 712085 h 2291185"/>
              <a:gd name="connsiteX270" fmla="*/ 458942 w 1083539"/>
              <a:gd name="connsiteY270" fmla="*/ 522303 h 2291185"/>
              <a:gd name="connsiteX271" fmla="*/ 527953 w 1083539"/>
              <a:gd name="connsiteY271" fmla="*/ 410160 h 2291185"/>
              <a:gd name="connsiteX272" fmla="*/ 562458 w 1083539"/>
              <a:gd name="connsiteY272" fmla="*/ 358402 h 2291185"/>
              <a:gd name="connsiteX273" fmla="*/ 588338 w 1083539"/>
              <a:gd name="connsiteY273" fmla="*/ 332522 h 2291185"/>
              <a:gd name="connsiteX274" fmla="*/ 631470 w 1083539"/>
              <a:gd name="connsiteY274" fmla="*/ 323896 h 2291185"/>
              <a:gd name="connsiteX275" fmla="*/ 640096 w 1083539"/>
              <a:gd name="connsiteY275" fmla="*/ 436039 h 2291185"/>
              <a:gd name="connsiteX276" fmla="*/ 648723 w 1083539"/>
              <a:gd name="connsiteY276" fmla="*/ 591315 h 2291185"/>
              <a:gd name="connsiteX277" fmla="*/ 657349 w 1083539"/>
              <a:gd name="connsiteY277" fmla="*/ 90983 h 2291185"/>
              <a:gd name="connsiteX278" fmla="*/ 683228 w 1083539"/>
              <a:gd name="connsiteY278" fmla="*/ 367028 h 2291185"/>
              <a:gd name="connsiteX279" fmla="*/ 700481 w 1083539"/>
              <a:gd name="connsiteY279" fmla="*/ 453292 h 2291185"/>
              <a:gd name="connsiteX280" fmla="*/ 709108 w 1083539"/>
              <a:gd name="connsiteY280" fmla="*/ 505051 h 2291185"/>
              <a:gd name="connsiteX281" fmla="*/ 726360 w 1083539"/>
              <a:gd name="connsiteY281" fmla="*/ 367028 h 2291185"/>
              <a:gd name="connsiteX282" fmla="*/ 769492 w 1083539"/>
              <a:gd name="connsiteY282" fmla="*/ 737964 h 2291185"/>
              <a:gd name="connsiteX283" fmla="*/ 795372 w 1083539"/>
              <a:gd name="connsiteY283" fmla="*/ 548183 h 2291185"/>
              <a:gd name="connsiteX284" fmla="*/ 812625 w 1083539"/>
              <a:gd name="connsiteY284" fmla="*/ 453292 h 2291185"/>
              <a:gd name="connsiteX285" fmla="*/ 838504 w 1083539"/>
              <a:gd name="connsiteY285" fmla="*/ 401534 h 2291185"/>
              <a:gd name="connsiteX286" fmla="*/ 864383 w 1083539"/>
              <a:gd name="connsiteY286" fmla="*/ 367028 h 2291185"/>
              <a:gd name="connsiteX287" fmla="*/ 881636 w 1083539"/>
              <a:gd name="connsiteY287" fmla="*/ 392907 h 2291185"/>
              <a:gd name="connsiteX288" fmla="*/ 907515 w 1083539"/>
              <a:gd name="connsiteY288" fmla="*/ 272137 h 2291185"/>
              <a:gd name="connsiteX289" fmla="*/ 916142 w 1083539"/>
              <a:gd name="connsiteY289" fmla="*/ 392907 h 2291185"/>
              <a:gd name="connsiteX290" fmla="*/ 924768 w 1083539"/>
              <a:gd name="connsiteY290" fmla="*/ 444666 h 2291185"/>
              <a:gd name="connsiteX291" fmla="*/ 942021 w 1083539"/>
              <a:gd name="connsiteY291" fmla="*/ 410160 h 2291185"/>
              <a:gd name="connsiteX292" fmla="*/ 950647 w 1083539"/>
              <a:gd name="connsiteY292" fmla="*/ 349775 h 2291185"/>
              <a:gd name="connsiteX293" fmla="*/ 976526 w 1083539"/>
              <a:gd name="connsiteY293" fmla="*/ 625820 h 2291185"/>
              <a:gd name="connsiteX294" fmla="*/ 967900 w 1083539"/>
              <a:gd name="connsiteY294" fmla="*/ 436039 h 2291185"/>
              <a:gd name="connsiteX295" fmla="*/ 959274 w 1083539"/>
              <a:gd name="connsiteY295" fmla="*/ 375654 h 2291185"/>
              <a:gd name="connsiteX296" fmla="*/ 933394 w 1083539"/>
              <a:gd name="connsiteY296" fmla="*/ 341149 h 2291185"/>
              <a:gd name="connsiteX297" fmla="*/ 942021 w 1083539"/>
              <a:gd name="connsiteY297" fmla="*/ 625820 h 2291185"/>
              <a:gd name="connsiteX298" fmla="*/ 959274 w 1083539"/>
              <a:gd name="connsiteY298" fmla="*/ 798349 h 2291185"/>
              <a:gd name="connsiteX299" fmla="*/ 985153 w 1083539"/>
              <a:gd name="connsiteY299" fmla="*/ 548183 h 2291185"/>
              <a:gd name="connsiteX300" fmla="*/ 959274 w 1083539"/>
              <a:gd name="connsiteY300" fmla="*/ 1911156 h 2291185"/>
              <a:gd name="connsiteX301" fmla="*/ 950647 w 1083539"/>
              <a:gd name="connsiteY301" fmla="*/ 2135443 h 2291185"/>
              <a:gd name="connsiteX302" fmla="*/ 942021 w 1083539"/>
              <a:gd name="connsiteY302" fmla="*/ 2161322 h 2291185"/>
              <a:gd name="connsiteX303" fmla="*/ 916142 w 1083539"/>
              <a:gd name="connsiteY303" fmla="*/ 2178575 h 2291185"/>
              <a:gd name="connsiteX304" fmla="*/ 873009 w 1083539"/>
              <a:gd name="connsiteY304" fmla="*/ 2169949 h 2291185"/>
              <a:gd name="connsiteX305" fmla="*/ 829877 w 1083539"/>
              <a:gd name="connsiteY305" fmla="*/ 2014673 h 2291185"/>
              <a:gd name="connsiteX306" fmla="*/ 795372 w 1083539"/>
              <a:gd name="connsiteY306" fmla="*/ 1868024 h 2291185"/>
              <a:gd name="connsiteX307" fmla="*/ 803998 w 1083539"/>
              <a:gd name="connsiteY307" fmla="*/ 1799013 h 2291185"/>
              <a:gd name="connsiteX308" fmla="*/ 812625 w 1083539"/>
              <a:gd name="connsiteY308" fmla="*/ 1850771 h 2291185"/>
              <a:gd name="connsiteX309" fmla="*/ 821251 w 1083539"/>
              <a:gd name="connsiteY309" fmla="*/ 1971541 h 2291185"/>
              <a:gd name="connsiteX310" fmla="*/ 829877 w 1083539"/>
              <a:gd name="connsiteY310" fmla="*/ 2040552 h 2291185"/>
              <a:gd name="connsiteX311" fmla="*/ 838504 w 1083539"/>
              <a:gd name="connsiteY311" fmla="*/ 2126817 h 2291185"/>
              <a:gd name="connsiteX312" fmla="*/ 855757 w 1083539"/>
              <a:gd name="connsiteY312" fmla="*/ 1988794 h 2291185"/>
              <a:gd name="connsiteX313" fmla="*/ 873009 w 1083539"/>
              <a:gd name="connsiteY313" fmla="*/ 1902530 h 2291185"/>
              <a:gd name="connsiteX314" fmla="*/ 864383 w 1083539"/>
              <a:gd name="connsiteY314" fmla="*/ 2031926 h 2291185"/>
              <a:gd name="connsiteX315" fmla="*/ 829877 w 1083539"/>
              <a:gd name="connsiteY315" fmla="*/ 1893903 h 2291185"/>
              <a:gd name="connsiteX316" fmla="*/ 829877 w 1083539"/>
              <a:gd name="connsiteY316" fmla="*/ 1764507 h 2291185"/>
              <a:gd name="connsiteX317" fmla="*/ 847130 w 1083539"/>
              <a:gd name="connsiteY317" fmla="*/ 1738628 h 2291185"/>
              <a:gd name="connsiteX318" fmla="*/ 855757 w 1083539"/>
              <a:gd name="connsiteY318" fmla="*/ 1824892 h 2291185"/>
              <a:gd name="connsiteX319" fmla="*/ 864383 w 1083539"/>
              <a:gd name="connsiteY319" fmla="*/ 1954288 h 2291185"/>
              <a:gd name="connsiteX320" fmla="*/ 881636 w 1083539"/>
              <a:gd name="connsiteY320" fmla="*/ 2049179 h 2291185"/>
              <a:gd name="connsiteX321" fmla="*/ 890262 w 1083539"/>
              <a:gd name="connsiteY321" fmla="*/ 1868024 h 2291185"/>
              <a:gd name="connsiteX322" fmla="*/ 898889 w 1083539"/>
              <a:gd name="connsiteY322" fmla="*/ 1833519 h 2291185"/>
              <a:gd name="connsiteX323" fmla="*/ 907515 w 1083539"/>
              <a:gd name="connsiteY323" fmla="*/ 1962915 h 2291185"/>
              <a:gd name="connsiteX324" fmla="*/ 898889 w 1083539"/>
              <a:gd name="connsiteY324" fmla="*/ 1695496 h 2291185"/>
              <a:gd name="connsiteX325" fmla="*/ 890262 w 1083539"/>
              <a:gd name="connsiteY325" fmla="*/ 1660990 h 2291185"/>
              <a:gd name="connsiteX326" fmla="*/ 873009 w 1083539"/>
              <a:gd name="connsiteY326" fmla="*/ 1997420 h 2291185"/>
              <a:gd name="connsiteX327" fmla="*/ 829877 w 1083539"/>
              <a:gd name="connsiteY327" fmla="*/ 1859398 h 2291185"/>
              <a:gd name="connsiteX328" fmla="*/ 803998 w 1083539"/>
              <a:gd name="connsiteY328" fmla="*/ 1773134 h 2291185"/>
              <a:gd name="connsiteX329" fmla="*/ 786745 w 1083539"/>
              <a:gd name="connsiteY329" fmla="*/ 1686869 h 2291185"/>
              <a:gd name="connsiteX330" fmla="*/ 769492 w 1083539"/>
              <a:gd name="connsiteY330" fmla="*/ 1617858 h 2291185"/>
              <a:gd name="connsiteX331" fmla="*/ 760866 w 1083539"/>
              <a:gd name="connsiteY331" fmla="*/ 1548847 h 2291185"/>
              <a:gd name="connsiteX332" fmla="*/ 769492 w 1083539"/>
              <a:gd name="connsiteY332" fmla="*/ 1600605 h 2291185"/>
              <a:gd name="connsiteX333" fmla="*/ 691855 w 1083539"/>
              <a:gd name="connsiteY333" fmla="*/ 1393571 h 2291185"/>
              <a:gd name="connsiteX334" fmla="*/ 648723 w 1083539"/>
              <a:gd name="connsiteY334" fmla="*/ 1514341 h 2291185"/>
              <a:gd name="connsiteX335" fmla="*/ 640096 w 1083539"/>
              <a:gd name="connsiteY335" fmla="*/ 1591979 h 2291185"/>
              <a:gd name="connsiteX336" fmla="*/ 631470 w 1083539"/>
              <a:gd name="connsiteY336" fmla="*/ 1678243 h 2291185"/>
              <a:gd name="connsiteX337" fmla="*/ 614217 w 1083539"/>
              <a:gd name="connsiteY337" fmla="*/ 1747254 h 2291185"/>
              <a:gd name="connsiteX338" fmla="*/ 605591 w 1083539"/>
              <a:gd name="connsiteY338" fmla="*/ 1807639 h 2291185"/>
              <a:gd name="connsiteX339" fmla="*/ 596964 w 1083539"/>
              <a:gd name="connsiteY339" fmla="*/ 1859398 h 2291185"/>
              <a:gd name="connsiteX340" fmla="*/ 596964 w 1083539"/>
              <a:gd name="connsiteY340" fmla="*/ 1531594 h 2291185"/>
              <a:gd name="connsiteX341" fmla="*/ 614217 w 1083539"/>
              <a:gd name="connsiteY341" fmla="*/ 1635111 h 2291185"/>
              <a:gd name="connsiteX342" fmla="*/ 605591 w 1083539"/>
              <a:gd name="connsiteY342" fmla="*/ 1540220 h 2291185"/>
              <a:gd name="connsiteX343" fmla="*/ 596964 w 1083539"/>
              <a:gd name="connsiteY343" fmla="*/ 1514341 h 2291185"/>
              <a:gd name="connsiteX344" fmla="*/ 588338 w 1083539"/>
              <a:gd name="connsiteY344" fmla="*/ 1928409 h 2291185"/>
              <a:gd name="connsiteX345" fmla="*/ 571085 w 1083539"/>
              <a:gd name="connsiteY345" fmla="*/ 1807639 h 2291185"/>
              <a:gd name="connsiteX346" fmla="*/ 536579 w 1083539"/>
              <a:gd name="connsiteY346" fmla="*/ 1652364 h 2291185"/>
              <a:gd name="connsiteX347" fmla="*/ 502074 w 1083539"/>
              <a:gd name="connsiteY347" fmla="*/ 1540220 h 2291185"/>
              <a:gd name="connsiteX348" fmla="*/ 493447 w 1083539"/>
              <a:gd name="connsiteY348" fmla="*/ 1436703 h 2291185"/>
              <a:gd name="connsiteX349" fmla="*/ 484821 w 1083539"/>
              <a:gd name="connsiteY349" fmla="*/ 1497088 h 2291185"/>
              <a:gd name="connsiteX350" fmla="*/ 476194 w 1083539"/>
              <a:gd name="connsiteY350" fmla="*/ 1747254 h 2291185"/>
              <a:gd name="connsiteX351" fmla="*/ 424436 w 1083539"/>
              <a:gd name="connsiteY351" fmla="*/ 1531594 h 2291185"/>
              <a:gd name="connsiteX352" fmla="*/ 407183 w 1083539"/>
              <a:gd name="connsiteY352" fmla="*/ 1462583 h 2291185"/>
              <a:gd name="connsiteX353" fmla="*/ 424436 w 1083539"/>
              <a:gd name="connsiteY353" fmla="*/ 1721375 h 2291185"/>
              <a:gd name="connsiteX354" fmla="*/ 433062 w 1083539"/>
              <a:gd name="connsiteY354" fmla="*/ 1747254 h 2291185"/>
              <a:gd name="connsiteX355" fmla="*/ 458942 w 1083539"/>
              <a:gd name="connsiteY355" fmla="*/ 1695496 h 2291185"/>
              <a:gd name="connsiteX356" fmla="*/ 467568 w 1083539"/>
              <a:gd name="connsiteY356" fmla="*/ 1747254 h 2291185"/>
              <a:gd name="connsiteX357" fmla="*/ 484821 w 1083539"/>
              <a:gd name="connsiteY357" fmla="*/ 1799013 h 2291185"/>
              <a:gd name="connsiteX358" fmla="*/ 493447 w 1083539"/>
              <a:gd name="connsiteY358" fmla="*/ 1755881 h 2291185"/>
              <a:gd name="connsiteX359" fmla="*/ 519326 w 1083539"/>
              <a:gd name="connsiteY359" fmla="*/ 1445330 h 2291185"/>
              <a:gd name="connsiteX360" fmla="*/ 588338 w 1083539"/>
              <a:gd name="connsiteY360" fmla="*/ 1747254 h 2291185"/>
              <a:gd name="connsiteX361" fmla="*/ 596964 w 1083539"/>
              <a:gd name="connsiteY361" fmla="*/ 1781760 h 2291185"/>
              <a:gd name="connsiteX362" fmla="*/ 605591 w 1083539"/>
              <a:gd name="connsiteY362" fmla="*/ 1686869 h 2291185"/>
              <a:gd name="connsiteX363" fmla="*/ 648723 w 1083539"/>
              <a:gd name="connsiteY363" fmla="*/ 1971541 h 2291185"/>
              <a:gd name="connsiteX364" fmla="*/ 657349 w 1083539"/>
              <a:gd name="connsiteY364" fmla="*/ 1514341 h 2291185"/>
              <a:gd name="connsiteX365" fmla="*/ 665975 w 1083539"/>
              <a:gd name="connsiteY365" fmla="*/ 1583352 h 2291185"/>
              <a:gd name="connsiteX366" fmla="*/ 700481 w 1083539"/>
              <a:gd name="connsiteY366" fmla="*/ 1678243 h 2291185"/>
              <a:gd name="connsiteX367" fmla="*/ 717734 w 1083539"/>
              <a:gd name="connsiteY367" fmla="*/ 1799013 h 2291185"/>
              <a:gd name="connsiteX368" fmla="*/ 734987 w 1083539"/>
              <a:gd name="connsiteY368" fmla="*/ 1850771 h 2291185"/>
              <a:gd name="connsiteX369" fmla="*/ 752240 w 1083539"/>
              <a:gd name="connsiteY369" fmla="*/ 1522968 h 2291185"/>
              <a:gd name="connsiteX370" fmla="*/ 769492 w 1083539"/>
              <a:gd name="connsiteY370" fmla="*/ 1574726 h 2291185"/>
              <a:gd name="connsiteX371" fmla="*/ 743613 w 1083539"/>
              <a:gd name="connsiteY371" fmla="*/ 1333186 h 2291185"/>
              <a:gd name="connsiteX372" fmla="*/ 726360 w 1083539"/>
              <a:gd name="connsiteY372" fmla="*/ 1272802 h 2291185"/>
              <a:gd name="connsiteX373" fmla="*/ 743613 w 1083539"/>
              <a:gd name="connsiteY373" fmla="*/ 1307307 h 2291185"/>
              <a:gd name="connsiteX374" fmla="*/ 778119 w 1083539"/>
              <a:gd name="connsiteY374" fmla="*/ 1436703 h 2291185"/>
              <a:gd name="connsiteX375" fmla="*/ 752240 w 1083539"/>
              <a:gd name="connsiteY375" fmla="*/ 1177911 h 2291185"/>
              <a:gd name="connsiteX376" fmla="*/ 709108 w 1083539"/>
              <a:gd name="connsiteY376" fmla="*/ 962251 h 2291185"/>
              <a:gd name="connsiteX377" fmla="*/ 700481 w 1083539"/>
              <a:gd name="connsiteY377" fmla="*/ 850107 h 2291185"/>
              <a:gd name="connsiteX378" fmla="*/ 665975 w 1083539"/>
              <a:gd name="connsiteY378" fmla="*/ 746590 h 2291185"/>
              <a:gd name="connsiteX379" fmla="*/ 648723 w 1083539"/>
              <a:gd name="connsiteY379" fmla="*/ 660326 h 2291185"/>
              <a:gd name="connsiteX380" fmla="*/ 631470 w 1083539"/>
              <a:gd name="connsiteY380" fmla="*/ 599941 h 2291185"/>
              <a:gd name="connsiteX381" fmla="*/ 622843 w 1083539"/>
              <a:gd name="connsiteY381" fmla="*/ 643073 h 2291185"/>
              <a:gd name="connsiteX382" fmla="*/ 614217 w 1083539"/>
              <a:gd name="connsiteY382" fmla="*/ 1014009 h 2291185"/>
              <a:gd name="connsiteX383" fmla="*/ 579711 w 1083539"/>
              <a:gd name="connsiteY383" fmla="*/ 781096 h 2291185"/>
              <a:gd name="connsiteX384" fmla="*/ 519326 w 1083539"/>
              <a:gd name="connsiteY384" fmla="*/ 574062 h 2291185"/>
              <a:gd name="connsiteX385" fmla="*/ 510700 w 1083539"/>
              <a:gd name="connsiteY385" fmla="*/ 539556 h 2291185"/>
              <a:gd name="connsiteX386" fmla="*/ 476194 w 1083539"/>
              <a:gd name="connsiteY386" fmla="*/ 470545 h 2291185"/>
              <a:gd name="connsiteX387" fmla="*/ 450315 w 1083539"/>
              <a:gd name="connsiteY387" fmla="*/ 358402 h 2291185"/>
              <a:gd name="connsiteX388" fmla="*/ 458942 w 1083539"/>
              <a:gd name="connsiteY388" fmla="*/ 496424 h 2291185"/>
              <a:gd name="connsiteX389" fmla="*/ 493447 w 1083539"/>
              <a:gd name="connsiteY389" fmla="*/ 806975 h 2291185"/>
              <a:gd name="connsiteX390" fmla="*/ 467568 w 1083539"/>
              <a:gd name="connsiteY390" fmla="*/ 781096 h 2291185"/>
              <a:gd name="connsiteX391" fmla="*/ 450315 w 1083539"/>
              <a:gd name="connsiteY391" fmla="*/ 729337 h 2291185"/>
              <a:gd name="connsiteX392" fmla="*/ 467568 w 1083539"/>
              <a:gd name="connsiteY392" fmla="*/ 548183 h 2291185"/>
              <a:gd name="connsiteX393" fmla="*/ 493447 w 1083539"/>
              <a:gd name="connsiteY393" fmla="*/ 634447 h 2291185"/>
              <a:gd name="connsiteX394" fmla="*/ 519326 w 1083539"/>
              <a:gd name="connsiteY394" fmla="*/ 763843 h 2291185"/>
              <a:gd name="connsiteX395" fmla="*/ 545206 w 1083539"/>
              <a:gd name="connsiteY395" fmla="*/ 901866 h 2291185"/>
              <a:gd name="connsiteX396" fmla="*/ 553832 w 1083539"/>
              <a:gd name="connsiteY396" fmla="*/ 970877 h 2291185"/>
              <a:gd name="connsiteX397" fmla="*/ 648723 w 1083539"/>
              <a:gd name="connsiteY397" fmla="*/ 746590 h 2291185"/>
              <a:gd name="connsiteX398" fmla="*/ 683228 w 1083539"/>
              <a:gd name="connsiteY398" fmla="*/ 634447 h 2291185"/>
              <a:gd name="connsiteX399" fmla="*/ 709108 w 1083539"/>
              <a:gd name="connsiteY399" fmla="*/ 720711 h 2291185"/>
              <a:gd name="connsiteX400" fmla="*/ 778119 w 1083539"/>
              <a:gd name="connsiteY400" fmla="*/ 1126152 h 2291185"/>
              <a:gd name="connsiteX401" fmla="*/ 812625 w 1083539"/>
              <a:gd name="connsiteY401" fmla="*/ 375654 h 2291185"/>
              <a:gd name="connsiteX402" fmla="*/ 821251 w 1083539"/>
              <a:gd name="connsiteY402" fmla="*/ 513677 h 2291185"/>
              <a:gd name="connsiteX403" fmla="*/ 838504 w 1083539"/>
              <a:gd name="connsiteY403" fmla="*/ 548183 h 2291185"/>
              <a:gd name="connsiteX404" fmla="*/ 812625 w 1083539"/>
              <a:gd name="connsiteY404" fmla="*/ 522303 h 2291185"/>
              <a:gd name="connsiteX405" fmla="*/ 795372 w 1083539"/>
              <a:gd name="connsiteY405" fmla="*/ 332522 h 2291185"/>
              <a:gd name="connsiteX406" fmla="*/ 778119 w 1083539"/>
              <a:gd name="connsiteY406" fmla="*/ 280764 h 2291185"/>
              <a:gd name="connsiteX407" fmla="*/ 769492 w 1083539"/>
              <a:gd name="connsiteY407" fmla="*/ 220379 h 2291185"/>
              <a:gd name="connsiteX408" fmla="*/ 760866 w 1083539"/>
              <a:gd name="connsiteY408" fmla="*/ 349775 h 2291185"/>
              <a:gd name="connsiteX409" fmla="*/ 743613 w 1083539"/>
              <a:gd name="connsiteY409" fmla="*/ 418786 h 2291185"/>
              <a:gd name="connsiteX410" fmla="*/ 734987 w 1083539"/>
              <a:gd name="connsiteY410" fmla="*/ 108235 h 2291185"/>
              <a:gd name="connsiteX411" fmla="*/ 726360 w 1083539"/>
              <a:gd name="connsiteY411" fmla="*/ 349775 h 2291185"/>
              <a:gd name="connsiteX412" fmla="*/ 691855 w 1083539"/>
              <a:gd name="connsiteY412" fmla="*/ 401534 h 2291185"/>
              <a:gd name="connsiteX413" fmla="*/ 665975 w 1083539"/>
              <a:gd name="connsiteY413" fmla="*/ 272137 h 2291185"/>
              <a:gd name="connsiteX414" fmla="*/ 640096 w 1083539"/>
              <a:gd name="connsiteY414" fmla="*/ 185873 h 2291185"/>
              <a:gd name="connsiteX415" fmla="*/ 631470 w 1083539"/>
              <a:gd name="connsiteY415" fmla="*/ 375654 h 2291185"/>
              <a:gd name="connsiteX416" fmla="*/ 622843 w 1083539"/>
              <a:gd name="connsiteY416" fmla="*/ 505051 h 2291185"/>
              <a:gd name="connsiteX417" fmla="*/ 605591 w 1083539"/>
              <a:gd name="connsiteY417" fmla="*/ 358402 h 2291185"/>
              <a:gd name="connsiteX418" fmla="*/ 596964 w 1083539"/>
              <a:gd name="connsiteY418" fmla="*/ 461919 h 2291185"/>
              <a:gd name="connsiteX419" fmla="*/ 588338 w 1083539"/>
              <a:gd name="connsiteY419" fmla="*/ 513677 h 2291185"/>
              <a:gd name="connsiteX420" fmla="*/ 579711 w 1083539"/>
              <a:gd name="connsiteY420" fmla="*/ 237632 h 2291185"/>
              <a:gd name="connsiteX421" fmla="*/ 571085 w 1083539"/>
              <a:gd name="connsiteY421" fmla="*/ 298017 h 2291185"/>
              <a:gd name="connsiteX422" fmla="*/ 553832 w 1083539"/>
              <a:gd name="connsiteY422" fmla="*/ 487798 h 2291185"/>
              <a:gd name="connsiteX423" fmla="*/ 527953 w 1083539"/>
              <a:gd name="connsiteY423" fmla="*/ 634447 h 2291185"/>
              <a:gd name="connsiteX424" fmla="*/ 493447 w 1083539"/>
              <a:gd name="connsiteY424" fmla="*/ 746590 h 2291185"/>
              <a:gd name="connsiteX425" fmla="*/ 484821 w 1083539"/>
              <a:gd name="connsiteY425" fmla="*/ 781096 h 2291185"/>
              <a:gd name="connsiteX426" fmla="*/ 467568 w 1083539"/>
              <a:gd name="connsiteY426" fmla="*/ 824228 h 2291185"/>
              <a:gd name="connsiteX427" fmla="*/ 458942 w 1083539"/>
              <a:gd name="connsiteY427" fmla="*/ 850107 h 2291185"/>
              <a:gd name="connsiteX428" fmla="*/ 467568 w 1083539"/>
              <a:gd name="connsiteY428" fmla="*/ 487798 h 2291185"/>
              <a:gd name="connsiteX429" fmla="*/ 519326 w 1083539"/>
              <a:gd name="connsiteY429" fmla="*/ 737964 h 2291185"/>
              <a:gd name="connsiteX430" fmla="*/ 553832 w 1083539"/>
              <a:gd name="connsiteY430" fmla="*/ 1022635 h 2291185"/>
              <a:gd name="connsiteX431" fmla="*/ 579711 w 1083539"/>
              <a:gd name="connsiteY431" fmla="*/ 1212417 h 2291185"/>
              <a:gd name="connsiteX432" fmla="*/ 614217 w 1083539"/>
              <a:gd name="connsiteY432" fmla="*/ 1152032 h 2291185"/>
              <a:gd name="connsiteX433" fmla="*/ 622843 w 1083539"/>
              <a:gd name="connsiteY433" fmla="*/ 1074394 h 2291185"/>
              <a:gd name="connsiteX434" fmla="*/ 631470 w 1083539"/>
              <a:gd name="connsiteY434" fmla="*/ 1005383 h 2291185"/>
              <a:gd name="connsiteX435" fmla="*/ 640096 w 1083539"/>
              <a:gd name="connsiteY435" fmla="*/ 720711 h 2291185"/>
              <a:gd name="connsiteX436" fmla="*/ 665975 w 1083539"/>
              <a:gd name="connsiteY436" fmla="*/ 763843 h 2291185"/>
              <a:gd name="connsiteX437" fmla="*/ 691855 w 1083539"/>
              <a:gd name="connsiteY437" fmla="*/ 832854 h 2291185"/>
              <a:gd name="connsiteX438" fmla="*/ 709108 w 1083539"/>
              <a:gd name="connsiteY438" fmla="*/ 936371 h 2291185"/>
              <a:gd name="connsiteX439" fmla="*/ 743613 w 1083539"/>
              <a:gd name="connsiteY439" fmla="*/ 1022635 h 2291185"/>
              <a:gd name="connsiteX440" fmla="*/ 760866 w 1083539"/>
              <a:gd name="connsiteY440" fmla="*/ 1186537 h 2291185"/>
              <a:gd name="connsiteX441" fmla="*/ 778119 w 1083539"/>
              <a:gd name="connsiteY441" fmla="*/ 1264175 h 2291185"/>
              <a:gd name="connsiteX442" fmla="*/ 795372 w 1083539"/>
              <a:gd name="connsiteY442" fmla="*/ 1350439 h 2291185"/>
              <a:gd name="connsiteX443" fmla="*/ 786745 w 1083539"/>
              <a:gd name="connsiteY443" fmla="*/ 1384945 h 2291185"/>
              <a:gd name="connsiteX444" fmla="*/ 769492 w 1083539"/>
              <a:gd name="connsiteY444" fmla="*/ 1272802 h 2291185"/>
              <a:gd name="connsiteX445" fmla="*/ 752240 w 1083539"/>
              <a:gd name="connsiteY445" fmla="*/ 1212417 h 2291185"/>
              <a:gd name="connsiteX446" fmla="*/ 734987 w 1083539"/>
              <a:gd name="connsiteY446" fmla="*/ 1143405 h 2291185"/>
              <a:gd name="connsiteX447" fmla="*/ 778119 w 1083539"/>
              <a:gd name="connsiteY447" fmla="*/ 1255549 h 2291185"/>
              <a:gd name="connsiteX448" fmla="*/ 760866 w 1083539"/>
              <a:gd name="connsiteY448" fmla="*/ 1048515 h 2291185"/>
              <a:gd name="connsiteX449" fmla="*/ 778119 w 1083539"/>
              <a:gd name="connsiteY449" fmla="*/ 1100273 h 2291185"/>
              <a:gd name="connsiteX450" fmla="*/ 786745 w 1083539"/>
              <a:gd name="connsiteY450" fmla="*/ 1169285 h 2291185"/>
              <a:gd name="connsiteX451" fmla="*/ 795372 w 1083539"/>
              <a:gd name="connsiteY451" fmla="*/ 1195164 h 2291185"/>
              <a:gd name="connsiteX452" fmla="*/ 821251 w 1083539"/>
              <a:gd name="connsiteY452" fmla="*/ 944998 h 2291185"/>
              <a:gd name="connsiteX453" fmla="*/ 847130 w 1083539"/>
              <a:gd name="connsiteY453" fmla="*/ 1065768 h 2291185"/>
              <a:gd name="connsiteX454" fmla="*/ 855757 w 1083539"/>
              <a:gd name="connsiteY454" fmla="*/ 1100273 h 2291185"/>
              <a:gd name="connsiteX455" fmla="*/ 838504 w 1083539"/>
              <a:gd name="connsiteY455" fmla="*/ 996756 h 2291185"/>
              <a:gd name="connsiteX456" fmla="*/ 795372 w 1083539"/>
              <a:gd name="connsiteY456" fmla="*/ 832854 h 2291185"/>
              <a:gd name="connsiteX457" fmla="*/ 821251 w 1083539"/>
              <a:gd name="connsiteY457" fmla="*/ 1117526 h 2291185"/>
              <a:gd name="connsiteX458" fmla="*/ 847130 w 1083539"/>
              <a:gd name="connsiteY458" fmla="*/ 1290054 h 2291185"/>
              <a:gd name="connsiteX459" fmla="*/ 838504 w 1083539"/>
              <a:gd name="connsiteY459" fmla="*/ 1031262 h 2291185"/>
              <a:gd name="connsiteX460" fmla="*/ 829877 w 1083539"/>
              <a:gd name="connsiteY460" fmla="*/ 979503 h 2291185"/>
              <a:gd name="connsiteX461" fmla="*/ 847130 w 1083539"/>
              <a:gd name="connsiteY461" fmla="*/ 1005383 h 2291185"/>
              <a:gd name="connsiteX462" fmla="*/ 864383 w 1083539"/>
              <a:gd name="connsiteY462" fmla="*/ 1057141 h 2291185"/>
              <a:gd name="connsiteX463" fmla="*/ 898889 w 1083539"/>
              <a:gd name="connsiteY463" fmla="*/ 1229669 h 2291185"/>
              <a:gd name="connsiteX464" fmla="*/ 916142 w 1083539"/>
              <a:gd name="connsiteY464" fmla="*/ 996756 h 2291185"/>
              <a:gd name="connsiteX465" fmla="*/ 933394 w 1083539"/>
              <a:gd name="connsiteY465" fmla="*/ 1083020 h 2291185"/>
              <a:gd name="connsiteX466" fmla="*/ 950647 w 1083539"/>
              <a:gd name="connsiteY466" fmla="*/ 1160658 h 2291185"/>
              <a:gd name="connsiteX467" fmla="*/ 916142 w 1083539"/>
              <a:gd name="connsiteY467" fmla="*/ 832854 h 2291185"/>
              <a:gd name="connsiteX468" fmla="*/ 855757 w 1083539"/>
              <a:gd name="connsiteY468" fmla="*/ 617194 h 2291185"/>
              <a:gd name="connsiteX469" fmla="*/ 873009 w 1083539"/>
              <a:gd name="connsiteY469" fmla="*/ 763843 h 2291185"/>
              <a:gd name="connsiteX470" fmla="*/ 890262 w 1083539"/>
              <a:gd name="connsiteY470" fmla="*/ 893239 h 2291185"/>
              <a:gd name="connsiteX471" fmla="*/ 907515 w 1083539"/>
              <a:gd name="connsiteY471" fmla="*/ 1083020 h 2291185"/>
              <a:gd name="connsiteX472" fmla="*/ 898889 w 1083539"/>
              <a:gd name="connsiteY472" fmla="*/ 1324560 h 2291185"/>
              <a:gd name="connsiteX473" fmla="*/ 838504 w 1083539"/>
              <a:gd name="connsiteY473" fmla="*/ 1298681 h 2291185"/>
              <a:gd name="connsiteX474" fmla="*/ 821251 w 1083539"/>
              <a:gd name="connsiteY474" fmla="*/ 1246922 h 2291185"/>
              <a:gd name="connsiteX475" fmla="*/ 795372 w 1083539"/>
              <a:gd name="connsiteY475" fmla="*/ 1126152 h 2291185"/>
              <a:gd name="connsiteX476" fmla="*/ 709108 w 1083539"/>
              <a:gd name="connsiteY476" fmla="*/ 953624 h 2291185"/>
              <a:gd name="connsiteX477" fmla="*/ 700481 w 1083539"/>
              <a:gd name="connsiteY477" fmla="*/ 1152032 h 2291185"/>
              <a:gd name="connsiteX478" fmla="*/ 691855 w 1083539"/>
              <a:gd name="connsiteY478" fmla="*/ 1290054 h 2291185"/>
              <a:gd name="connsiteX479" fmla="*/ 665975 w 1083539"/>
              <a:gd name="connsiteY479" fmla="*/ 1143405 h 2291185"/>
              <a:gd name="connsiteX480" fmla="*/ 596964 w 1083539"/>
              <a:gd name="connsiteY480" fmla="*/ 996756 h 2291185"/>
              <a:gd name="connsiteX481" fmla="*/ 588338 w 1083539"/>
              <a:gd name="connsiteY481" fmla="*/ 970877 h 2291185"/>
              <a:gd name="connsiteX482" fmla="*/ 562458 w 1083539"/>
              <a:gd name="connsiteY482" fmla="*/ 1505715 h 2291185"/>
              <a:gd name="connsiteX483" fmla="*/ 553832 w 1083539"/>
              <a:gd name="connsiteY483" fmla="*/ 1445330 h 2291185"/>
              <a:gd name="connsiteX484" fmla="*/ 510700 w 1083539"/>
              <a:gd name="connsiteY484" fmla="*/ 1281428 h 2291185"/>
              <a:gd name="connsiteX485" fmla="*/ 493447 w 1083539"/>
              <a:gd name="connsiteY485" fmla="*/ 1057141 h 2291185"/>
              <a:gd name="connsiteX486" fmla="*/ 510700 w 1083539"/>
              <a:gd name="connsiteY486" fmla="*/ 1126152 h 2291185"/>
              <a:gd name="connsiteX487" fmla="*/ 553832 w 1083539"/>
              <a:gd name="connsiteY487" fmla="*/ 1367692 h 2291185"/>
              <a:gd name="connsiteX488" fmla="*/ 596964 w 1083539"/>
              <a:gd name="connsiteY488" fmla="*/ 1704122 h 2291185"/>
              <a:gd name="connsiteX489" fmla="*/ 605591 w 1083539"/>
              <a:gd name="connsiteY489" fmla="*/ 1229669 h 2291185"/>
              <a:gd name="connsiteX490" fmla="*/ 622843 w 1083539"/>
              <a:gd name="connsiteY490" fmla="*/ 1281428 h 2291185"/>
              <a:gd name="connsiteX491" fmla="*/ 648723 w 1083539"/>
              <a:gd name="connsiteY491" fmla="*/ 1428077 h 2291185"/>
              <a:gd name="connsiteX492" fmla="*/ 657349 w 1083539"/>
              <a:gd name="connsiteY492" fmla="*/ 1497088 h 2291185"/>
              <a:gd name="connsiteX493" fmla="*/ 674602 w 1083539"/>
              <a:gd name="connsiteY493" fmla="*/ 1617858 h 2291185"/>
              <a:gd name="connsiteX494" fmla="*/ 691855 w 1083539"/>
              <a:gd name="connsiteY494" fmla="*/ 1169285 h 2291185"/>
              <a:gd name="connsiteX495" fmla="*/ 700481 w 1083539"/>
              <a:gd name="connsiteY495" fmla="*/ 1212417 h 2291185"/>
              <a:gd name="connsiteX496" fmla="*/ 709108 w 1083539"/>
              <a:gd name="connsiteY496" fmla="*/ 1264175 h 2291185"/>
              <a:gd name="connsiteX497" fmla="*/ 717734 w 1083539"/>
              <a:gd name="connsiteY497" fmla="*/ 1393571 h 2291185"/>
              <a:gd name="connsiteX498" fmla="*/ 700481 w 1083539"/>
              <a:gd name="connsiteY498" fmla="*/ 737964 h 2291185"/>
              <a:gd name="connsiteX499" fmla="*/ 691855 w 1083539"/>
              <a:gd name="connsiteY499" fmla="*/ 1445330 h 2291185"/>
              <a:gd name="connsiteX500" fmla="*/ 674602 w 1083539"/>
              <a:gd name="connsiteY500" fmla="*/ 1048515 h 2291185"/>
              <a:gd name="connsiteX501" fmla="*/ 648723 w 1083539"/>
              <a:gd name="connsiteY501" fmla="*/ 867360 h 2291185"/>
              <a:gd name="connsiteX502" fmla="*/ 631470 w 1083539"/>
              <a:gd name="connsiteY502" fmla="*/ 798349 h 2291185"/>
              <a:gd name="connsiteX503" fmla="*/ 648723 w 1083539"/>
              <a:gd name="connsiteY503" fmla="*/ 936371 h 2291185"/>
              <a:gd name="connsiteX504" fmla="*/ 657349 w 1083539"/>
              <a:gd name="connsiteY504" fmla="*/ 1410824 h 2291185"/>
              <a:gd name="connsiteX505" fmla="*/ 648723 w 1083539"/>
              <a:gd name="connsiteY505" fmla="*/ 1048515 h 2291185"/>
              <a:gd name="connsiteX506" fmla="*/ 631470 w 1083539"/>
              <a:gd name="connsiteY506" fmla="*/ 1281428 h 2291185"/>
              <a:gd name="connsiteX507" fmla="*/ 614217 w 1083539"/>
              <a:gd name="connsiteY507" fmla="*/ 1091647 h 2291185"/>
              <a:gd name="connsiteX508" fmla="*/ 605591 w 1083539"/>
              <a:gd name="connsiteY508" fmla="*/ 1048515 h 2291185"/>
              <a:gd name="connsiteX509" fmla="*/ 579711 w 1083539"/>
              <a:gd name="connsiteY509" fmla="*/ 1712749 h 2291185"/>
              <a:gd name="connsiteX510" fmla="*/ 571085 w 1083539"/>
              <a:gd name="connsiteY510" fmla="*/ 1764507 h 2291185"/>
              <a:gd name="connsiteX511" fmla="*/ 545206 w 1083539"/>
              <a:gd name="connsiteY511" fmla="*/ 1824892 h 2291185"/>
              <a:gd name="connsiteX512" fmla="*/ 536579 w 1083539"/>
              <a:gd name="connsiteY512" fmla="*/ 1850771 h 2291185"/>
              <a:gd name="connsiteX513" fmla="*/ 527953 w 1083539"/>
              <a:gd name="connsiteY513" fmla="*/ 1790386 h 2291185"/>
              <a:gd name="connsiteX514" fmla="*/ 519326 w 1083539"/>
              <a:gd name="connsiteY514" fmla="*/ 1462583 h 2291185"/>
              <a:gd name="connsiteX515" fmla="*/ 476194 w 1083539"/>
              <a:gd name="connsiteY515" fmla="*/ 1255549 h 2291185"/>
              <a:gd name="connsiteX516" fmla="*/ 467568 w 1083539"/>
              <a:gd name="connsiteY516" fmla="*/ 1177911 h 2291185"/>
              <a:gd name="connsiteX517" fmla="*/ 458942 w 1083539"/>
              <a:gd name="connsiteY517" fmla="*/ 1617858 h 2291185"/>
              <a:gd name="connsiteX518" fmla="*/ 389930 w 1083539"/>
              <a:gd name="connsiteY518" fmla="*/ 1091647 h 2291185"/>
              <a:gd name="connsiteX519" fmla="*/ 346798 w 1083539"/>
              <a:gd name="connsiteY519" fmla="*/ 1203790 h 2291185"/>
              <a:gd name="connsiteX520" fmla="*/ 320919 w 1083539"/>
              <a:gd name="connsiteY520" fmla="*/ 1212417 h 2291185"/>
              <a:gd name="connsiteX521" fmla="*/ 303666 w 1083539"/>
              <a:gd name="connsiteY521" fmla="*/ 1359066 h 2291185"/>
              <a:gd name="connsiteX522" fmla="*/ 312292 w 1083539"/>
              <a:gd name="connsiteY522" fmla="*/ 815602 h 2291185"/>
              <a:gd name="connsiteX523" fmla="*/ 329545 w 1083539"/>
              <a:gd name="connsiteY523" fmla="*/ 919119 h 2291185"/>
              <a:gd name="connsiteX524" fmla="*/ 355425 w 1083539"/>
              <a:gd name="connsiteY524" fmla="*/ 1152032 h 2291185"/>
              <a:gd name="connsiteX525" fmla="*/ 381304 w 1083539"/>
              <a:gd name="connsiteY525" fmla="*/ 850107 h 2291185"/>
              <a:gd name="connsiteX526" fmla="*/ 415809 w 1083539"/>
              <a:gd name="connsiteY526" fmla="*/ 634447 h 2291185"/>
              <a:gd name="connsiteX527" fmla="*/ 424436 w 1083539"/>
              <a:gd name="connsiteY527" fmla="*/ 599941 h 2291185"/>
              <a:gd name="connsiteX528" fmla="*/ 441689 w 1083539"/>
              <a:gd name="connsiteY528" fmla="*/ 703458 h 2291185"/>
              <a:gd name="connsiteX529" fmla="*/ 450315 w 1083539"/>
              <a:gd name="connsiteY529" fmla="*/ 1376319 h 2291185"/>
              <a:gd name="connsiteX530" fmla="*/ 571085 w 1083539"/>
              <a:gd name="connsiteY530" fmla="*/ 1005383 h 2291185"/>
              <a:gd name="connsiteX531" fmla="*/ 683228 w 1083539"/>
              <a:gd name="connsiteY531" fmla="*/ 617194 h 2291185"/>
              <a:gd name="connsiteX532" fmla="*/ 717734 w 1083539"/>
              <a:gd name="connsiteY532" fmla="*/ 513677 h 2291185"/>
              <a:gd name="connsiteX533" fmla="*/ 752240 w 1083539"/>
              <a:gd name="connsiteY533" fmla="*/ 806975 h 2291185"/>
              <a:gd name="connsiteX534" fmla="*/ 760866 w 1083539"/>
              <a:gd name="connsiteY534" fmla="*/ 1445330 h 2291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</a:cxnLst>
            <a:rect l="l" t="t" r="r" b="b"/>
            <a:pathLst>
              <a:path w="1083539" h="2291185">
                <a:moveTo>
                  <a:pt x="674602" y="116862"/>
                </a:moveTo>
                <a:cubicBezTo>
                  <a:pt x="671726" y="162870"/>
                  <a:pt x="669968" y="208961"/>
                  <a:pt x="665975" y="254885"/>
                </a:cubicBezTo>
                <a:cubicBezTo>
                  <a:pt x="664214" y="275141"/>
                  <a:pt x="664188" y="296121"/>
                  <a:pt x="657349" y="315269"/>
                </a:cubicBezTo>
                <a:cubicBezTo>
                  <a:pt x="649552" y="337101"/>
                  <a:pt x="634345" y="355526"/>
                  <a:pt x="622843" y="375654"/>
                </a:cubicBezTo>
                <a:cubicBezTo>
                  <a:pt x="594733" y="488101"/>
                  <a:pt x="647575" y="280471"/>
                  <a:pt x="588338" y="487798"/>
                </a:cubicBezTo>
                <a:cubicBezTo>
                  <a:pt x="584310" y="501896"/>
                  <a:pt x="584642" y="517122"/>
                  <a:pt x="579711" y="530930"/>
                </a:cubicBezTo>
                <a:cubicBezTo>
                  <a:pt x="570186" y="557600"/>
                  <a:pt x="554631" y="581862"/>
                  <a:pt x="545206" y="608568"/>
                </a:cubicBezTo>
                <a:cubicBezTo>
                  <a:pt x="537314" y="630928"/>
                  <a:pt x="532323" y="654273"/>
                  <a:pt x="527953" y="677579"/>
                </a:cubicBezTo>
                <a:cubicBezTo>
                  <a:pt x="523681" y="700365"/>
                  <a:pt x="526657" y="724597"/>
                  <a:pt x="519326" y="746590"/>
                </a:cubicBezTo>
                <a:cubicBezTo>
                  <a:pt x="511995" y="768583"/>
                  <a:pt x="496323" y="786847"/>
                  <a:pt x="484821" y="806975"/>
                </a:cubicBezTo>
                <a:cubicBezTo>
                  <a:pt x="476195" y="852983"/>
                  <a:pt x="468585" y="899193"/>
                  <a:pt x="458942" y="944998"/>
                </a:cubicBezTo>
                <a:cubicBezTo>
                  <a:pt x="457069" y="953896"/>
                  <a:pt x="452360" y="962017"/>
                  <a:pt x="450315" y="970877"/>
                </a:cubicBezTo>
                <a:cubicBezTo>
                  <a:pt x="443721" y="999450"/>
                  <a:pt x="433062" y="1057141"/>
                  <a:pt x="433062" y="1057141"/>
                </a:cubicBezTo>
                <a:cubicBezTo>
                  <a:pt x="430187" y="1117526"/>
                  <a:pt x="424436" y="1177843"/>
                  <a:pt x="424436" y="1238296"/>
                </a:cubicBezTo>
                <a:cubicBezTo>
                  <a:pt x="424436" y="1255787"/>
                  <a:pt x="427531" y="1203130"/>
                  <a:pt x="433062" y="1186537"/>
                </a:cubicBezTo>
                <a:cubicBezTo>
                  <a:pt x="436340" y="1176701"/>
                  <a:pt x="445678" y="1169931"/>
                  <a:pt x="450315" y="1160658"/>
                </a:cubicBezTo>
                <a:cubicBezTo>
                  <a:pt x="454382" y="1152525"/>
                  <a:pt x="456066" y="1143405"/>
                  <a:pt x="458942" y="1134779"/>
                </a:cubicBezTo>
                <a:cubicBezTo>
                  <a:pt x="461817" y="1111775"/>
                  <a:pt x="461468" y="1088134"/>
                  <a:pt x="467568" y="1065768"/>
                </a:cubicBezTo>
                <a:cubicBezTo>
                  <a:pt x="470296" y="1055765"/>
                  <a:pt x="479677" y="1048890"/>
                  <a:pt x="484821" y="1039888"/>
                </a:cubicBezTo>
                <a:cubicBezTo>
                  <a:pt x="563343" y="902475"/>
                  <a:pt x="449282" y="1091575"/>
                  <a:pt x="519326" y="979503"/>
                </a:cubicBezTo>
                <a:cubicBezTo>
                  <a:pt x="528212" y="965285"/>
                  <a:pt x="535146" y="949784"/>
                  <a:pt x="545206" y="936371"/>
                </a:cubicBezTo>
                <a:cubicBezTo>
                  <a:pt x="552526" y="926611"/>
                  <a:pt x="564808" y="920953"/>
                  <a:pt x="571085" y="910492"/>
                </a:cubicBezTo>
                <a:cubicBezTo>
                  <a:pt x="590933" y="877411"/>
                  <a:pt x="605590" y="841481"/>
                  <a:pt x="622843" y="806975"/>
                </a:cubicBezTo>
                <a:lnTo>
                  <a:pt x="648723" y="755217"/>
                </a:lnTo>
                <a:cubicBezTo>
                  <a:pt x="651598" y="743715"/>
                  <a:pt x="652789" y="731655"/>
                  <a:pt x="657349" y="720711"/>
                </a:cubicBezTo>
                <a:cubicBezTo>
                  <a:pt x="667241" y="696970"/>
                  <a:pt x="691855" y="651700"/>
                  <a:pt x="691855" y="651700"/>
                </a:cubicBezTo>
                <a:cubicBezTo>
                  <a:pt x="694730" y="772470"/>
                  <a:pt x="686366" y="894033"/>
                  <a:pt x="700481" y="1014009"/>
                </a:cubicBezTo>
                <a:cubicBezTo>
                  <a:pt x="703351" y="1038409"/>
                  <a:pt x="719785" y="968670"/>
                  <a:pt x="726360" y="944998"/>
                </a:cubicBezTo>
                <a:cubicBezTo>
                  <a:pt x="734208" y="916744"/>
                  <a:pt x="735765" y="886988"/>
                  <a:pt x="743613" y="858734"/>
                </a:cubicBezTo>
                <a:cubicBezTo>
                  <a:pt x="750189" y="835062"/>
                  <a:pt x="762043" y="813134"/>
                  <a:pt x="769492" y="789722"/>
                </a:cubicBezTo>
                <a:cubicBezTo>
                  <a:pt x="782186" y="749825"/>
                  <a:pt x="795787" y="710006"/>
                  <a:pt x="803998" y="668952"/>
                </a:cubicBezTo>
                <a:cubicBezTo>
                  <a:pt x="814408" y="616904"/>
                  <a:pt x="807989" y="639730"/>
                  <a:pt x="821251" y="599941"/>
                </a:cubicBezTo>
                <a:cubicBezTo>
                  <a:pt x="818376" y="694832"/>
                  <a:pt x="745500" y="817480"/>
                  <a:pt x="812625" y="884613"/>
                </a:cubicBezTo>
                <a:cubicBezTo>
                  <a:pt x="877813" y="949808"/>
                  <a:pt x="802378" y="696566"/>
                  <a:pt x="829877" y="608568"/>
                </a:cubicBezTo>
                <a:cubicBezTo>
                  <a:pt x="843839" y="563890"/>
                  <a:pt x="849318" y="700226"/>
                  <a:pt x="855757" y="746590"/>
                </a:cubicBezTo>
                <a:cubicBezTo>
                  <a:pt x="863708" y="803837"/>
                  <a:pt x="867258" y="861609"/>
                  <a:pt x="873009" y="919119"/>
                </a:cubicBezTo>
                <a:cubicBezTo>
                  <a:pt x="875885" y="1077270"/>
                  <a:pt x="874229" y="1235568"/>
                  <a:pt x="881636" y="1393571"/>
                </a:cubicBezTo>
                <a:cubicBezTo>
                  <a:pt x="882877" y="1420053"/>
                  <a:pt x="897685" y="1497692"/>
                  <a:pt x="898889" y="1471209"/>
                </a:cubicBezTo>
                <a:cubicBezTo>
                  <a:pt x="950183" y="342746"/>
                  <a:pt x="878752" y="933587"/>
                  <a:pt x="924768" y="565435"/>
                </a:cubicBezTo>
                <a:cubicBezTo>
                  <a:pt x="930519" y="599941"/>
                  <a:pt x="938158" y="634184"/>
                  <a:pt x="942021" y="668952"/>
                </a:cubicBezTo>
                <a:cubicBezTo>
                  <a:pt x="965340" y="878827"/>
                  <a:pt x="943656" y="1273739"/>
                  <a:pt x="942021" y="1384945"/>
                </a:cubicBezTo>
                <a:cubicBezTo>
                  <a:pt x="913358" y="1184321"/>
                  <a:pt x="942450" y="1405183"/>
                  <a:pt x="924768" y="927745"/>
                </a:cubicBezTo>
                <a:cubicBezTo>
                  <a:pt x="923910" y="904578"/>
                  <a:pt x="919017" y="881738"/>
                  <a:pt x="916142" y="858734"/>
                </a:cubicBezTo>
                <a:cubicBezTo>
                  <a:pt x="920617" y="1037749"/>
                  <a:pt x="937332" y="1662119"/>
                  <a:pt x="933394" y="1764507"/>
                </a:cubicBezTo>
                <a:cubicBezTo>
                  <a:pt x="929079" y="1876715"/>
                  <a:pt x="923611" y="1540119"/>
                  <a:pt x="916142" y="1428077"/>
                </a:cubicBezTo>
                <a:cubicBezTo>
                  <a:pt x="911548" y="1359159"/>
                  <a:pt x="916925" y="1566486"/>
                  <a:pt x="924768" y="1635111"/>
                </a:cubicBezTo>
                <a:cubicBezTo>
                  <a:pt x="928491" y="1667685"/>
                  <a:pt x="942021" y="1698372"/>
                  <a:pt x="950647" y="1730002"/>
                </a:cubicBezTo>
                <a:cubicBezTo>
                  <a:pt x="924145" y="2087772"/>
                  <a:pt x="942485" y="1998413"/>
                  <a:pt x="924768" y="1850771"/>
                </a:cubicBezTo>
                <a:cubicBezTo>
                  <a:pt x="913207" y="1754429"/>
                  <a:pt x="897713" y="1708048"/>
                  <a:pt x="873009" y="1609232"/>
                </a:cubicBezTo>
                <a:cubicBezTo>
                  <a:pt x="870134" y="1560349"/>
                  <a:pt x="870716" y="1511139"/>
                  <a:pt x="864383" y="1462583"/>
                </a:cubicBezTo>
                <a:cubicBezTo>
                  <a:pt x="853439" y="1378675"/>
                  <a:pt x="829670" y="1296616"/>
                  <a:pt x="821251" y="1212417"/>
                </a:cubicBezTo>
                <a:lnTo>
                  <a:pt x="812625" y="1126152"/>
                </a:lnTo>
                <a:cubicBezTo>
                  <a:pt x="815500" y="1054265"/>
                  <a:pt x="821251" y="982436"/>
                  <a:pt x="821251" y="910492"/>
                </a:cubicBezTo>
                <a:cubicBezTo>
                  <a:pt x="821251" y="798312"/>
                  <a:pt x="818521" y="462037"/>
                  <a:pt x="812625" y="574062"/>
                </a:cubicBezTo>
                <a:cubicBezTo>
                  <a:pt x="798113" y="849786"/>
                  <a:pt x="801123" y="1126153"/>
                  <a:pt x="795372" y="1402198"/>
                </a:cubicBezTo>
                <a:cubicBezTo>
                  <a:pt x="792496" y="1376319"/>
                  <a:pt x="788174" y="1350559"/>
                  <a:pt x="786745" y="1324560"/>
                </a:cubicBezTo>
                <a:cubicBezTo>
                  <a:pt x="773794" y="1088847"/>
                  <a:pt x="776953" y="851966"/>
                  <a:pt x="752240" y="617194"/>
                </a:cubicBezTo>
                <a:cubicBezTo>
                  <a:pt x="732858" y="433071"/>
                  <a:pt x="742757" y="507676"/>
                  <a:pt x="726360" y="392907"/>
                </a:cubicBezTo>
                <a:cubicBezTo>
                  <a:pt x="732111" y="487798"/>
                  <a:pt x="737557" y="582707"/>
                  <a:pt x="743613" y="677579"/>
                </a:cubicBezTo>
                <a:cubicBezTo>
                  <a:pt x="746184" y="717856"/>
                  <a:pt x="748352" y="758177"/>
                  <a:pt x="752240" y="798349"/>
                </a:cubicBezTo>
                <a:cubicBezTo>
                  <a:pt x="756981" y="847340"/>
                  <a:pt x="763741" y="896115"/>
                  <a:pt x="769492" y="944998"/>
                </a:cubicBezTo>
                <a:cubicBezTo>
                  <a:pt x="760866" y="1134779"/>
                  <a:pt x="756912" y="1324830"/>
                  <a:pt x="743613" y="1514341"/>
                </a:cubicBezTo>
                <a:cubicBezTo>
                  <a:pt x="741790" y="1540316"/>
                  <a:pt x="737243" y="1462644"/>
                  <a:pt x="734987" y="1436703"/>
                </a:cubicBezTo>
                <a:cubicBezTo>
                  <a:pt x="731491" y="1396496"/>
                  <a:pt x="729455" y="1356174"/>
                  <a:pt x="726360" y="1315934"/>
                </a:cubicBezTo>
                <a:cubicBezTo>
                  <a:pt x="715910" y="1180087"/>
                  <a:pt x="724011" y="1239617"/>
                  <a:pt x="691855" y="1100273"/>
                </a:cubicBezTo>
                <a:cubicBezTo>
                  <a:pt x="688979" y="1065767"/>
                  <a:pt x="686853" y="1031191"/>
                  <a:pt x="683228" y="996756"/>
                </a:cubicBezTo>
                <a:cubicBezTo>
                  <a:pt x="681099" y="976535"/>
                  <a:pt x="677945" y="916315"/>
                  <a:pt x="674602" y="936371"/>
                </a:cubicBezTo>
                <a:cubicBezTo>
                  <a:pt x="662746" y="1007506"/>
                  <a:pt x="664029" y="1080225"/>
                  <a:pt x="657349" y="1152032"/>
                </a:cubicBezTo>
                <a:cubicBezTo>
                  <a:pt x="652525" y="1203885"/>
                  <a:pt x="645847" y="1255549"/>
                  <a:pt x="640096" y="1307307"/>
                </a:cubicBezTo>
                <a:cubicBezTo>
                  <a:pt x="637221" y="1333186"/>
                  <a:pt x="643115" y="1361655"/>
                  <a:pt x="631470" y="1384945"/>
                </a:cubicBezTo>
                <a:lnTo>
                  <a:pt x="596964" y="1453956"/>
                </a:lnTo>
                <a:cubicBezTo>
                  <a:pt x="591213" y="1494213"/>
                  <a:pt x="587686" y="1534850"/>
                  <a:pt x="579711" y="1574726"/>
                </a:cubicBezTo>
                <a:cubicBezTo>
                  <a:pt x="576144" y="1592559"/>
                  <a:pt x="565618" y="1644395"/>
                  <a:pt x="562458" y="1626485"/>
                </a:cubicBezTo>
                <a:cubicBezTo>
                  <a:pt x="550954" y="1561294"/>
                  <a:pt x="562250" y="1493738"/>
                  <a:pt x="553832" y="1428077"/>
                </a:cubicBezTo>
                <a:cubicBezTo>
                  <a:pt x="547801" y="1381038"/>
                  <a:pt x="530828" y="1336062"/>
                  <a:pt x="519326" y="1290054"/>
                </a:cubicBezTo>
                <a:cubicBezTo>
                  <a:pt x="516451" y="1252673"/>
                  <a:pt x="515350" y="1215113"/>
                  <a:pt x="510700" y="1177911"/>
                </a:cubicBezTo>
                <a:cubicBezTo>
                  <a:pt x="496728" y="1066134"/>
                  <a:pt x="471283" y="942933"/>
                  <a:pt x="450315" y="832854"/>
                </a:cubicBezTo>
                <a:cubicBezTo>
                  <a:pt x="444564" y="766718"/>
                  <a:pt x="441836" y="700250"/>
                  <a:pt x="433062" y="634447"/>
                </a:cubicBezTo>
                <a:cubicBezTo>
                  <a:pt x="430295" y="613697"/>
                  <a:pt x="416296" y="553134"/>
                  <a:pt x="415809" y="574062"/>
                </a:cubicBezTo>
                <a:cubicBezTo>
                  <a:pt x="412466" y="717826"/>
                  <a:pt x="420750" y="861628"/>
                  <a:pt x="424436" y="1005383"/>
                </a:cubicBezTo>
                <a:cubicBezTo>
                  <a:pt x="426501" y="1085921"/>
                  <a:pt x="435239" y="1327457"/>
                  <a:pt x="433062" y="1246922"/>
                </a:cubicBezTo>
                <a:cubicBezTo>
                  <a:pt x="428010" y="1059996"/>
                  <a:pt x="422646" y="873074"/>
                  <a:pt x="415809" y="686205"/>
                </a:cubicBezTo>
                <a:cubicBezTo>
                  <a:pt x="410615" y="544234"/>
                  <a:pt x="418060" y="583064"/>
                  <a:pt x="398557" y="505051"/>
                </a:cubicBezTo>
                <a:cubicBezTo>
                  <a:pt x="395681" y="838606"/>
                  <a:pt x="397934" y="1172244"/>
                  <a:pt x="389930" y="1505715"/>
                </a:cubicBezTo>
                <a:cubicBezTo>
                  <a:pt x="389294" y="1532218"/>
                  <a:pt x="377219" y="1557234"/>
                  <a:pt x="372677" y="1583352"/>
                </a:cubicBezTo>
                <a:cubicBezTo>
                  <a:pt x="365709" y="1623416"/>
                  <a:pt x="355425" y="1704122"/>
                  <a:pt x="355425" y="1704122"/>
                </a:cubicBezTo>
                <a:cubicBezTo>
                  <a:pt x="352549" y="1528718"/>
                  <a:pt x="354001" y="1353190"/>
                  <a:pt x="346798" y="1177911"/>
                </a:cubicBezTo>
                <a:cubicBezTo>
                  <a:pt x="345362" y="1142959"/>
                  <a:pt x="334734" y="1108989"/>
                  <a:pt x="329545" y="1074394"/>
                </a:cubicBezTo>
                <a:cubicBezTo>
                  <a:pt x="326106" y="1051468"/>
                  <a:pt x="323983" y="1028362"/>
                  <a:pt x="320919" y="1005383"/>
                </a:cubicBezTo>
                <a:cubicBezTo>
                  <a:pt x="318232" y="985229"/>
                  <a:pt x="315168" y="965126"/>
                  <a:pt x="312292" y="944998"/>
                </a:cubicBezTo>
                <a:cubicBezTo>
                  <a:pt x="306541" y="1172160"/>
                  <a:pt x="303348" y="1399402"/>
                  <a:pt x="295040" y="1626485"/>
                </a:cubicBezTo>
                <a:cubicBezTo>
                  <a:pt x="294708" y="1635572"/>
                  <a:pt x="286875" y="1661445"/>
                  <a:pt x="286413" y="1652364"/>
                </a:cubicBezTo>
                <a:cubicBezTo>
                  <a:pt x="253280" y="1000764"/>
                  <a:pt x="312066" y="1310606"/>
                  <a:pt x="234655" y="962251"/>
                </a:cubicBezTo>
                <a:cubicBezTo>
                  <a:pt x="232754" y="935635"/>
                  <a:pt x="224948" y="804091"/>
                  <a:pt x="217402" y="763843"/>
                </a:cubicBezTo>
                <a:cubicBezTo>
                  <a:pt x="213544" y="743268"/>
                  <a:pt x="205900" y="723586"/>
                  <a:pt x="200149" y="703458"/>
                </a:cubicBezTo>
                <a:cubicBezTo>
                  <a:pt x="197274" y="950749"/>
                  <a:pt x="197704" y="1198100"/>
                  <a:pt x="191523" y="1445330"/>
                </a:cubicBezTo>
                <a:cubicBezTo>
                  <a:pt x="191086" y="1462816"/>
                  <a:pt x="182896" y="1411062"/>
                  <a:pt x="182896" y="1393571"/>
                </a:cubicBezTo>
                <a:cubicBezTo>
                  <a:pt x="182896" y="1186517"/>
                  <a:pt x="188647" y="979503"/>
                  <a:pt x="191523" y="772469"/>
                </a:cubicBezTo>
                <a:cubicBezTo>
                  <a:pt x="207768" y="848279"/>
                  <a:pt x="225047" y="919893"/>
                  <a:pt x="234655" y="996756"/>
                </a:cubicBezTo>
                <a:cubicBezTo>
                  <a:pt x="238950" y="1031114"/>
                  <a:pt x="239836" y="1065820"/>
                  <a:pt x="243281" y="1100273"/>
                </a:cubicBezTo>
                <a:cubicBezTo>
                  <a:pt x="245588" y="1123341"/>
                  <a:pt x="249032" y="1146281"/>
                  <a:pt x="251908" y="1169285"/>
                </a:cubicBezTo>
                <a:cubicBezTo>
                  <a:pt x="268032" y="1540147"/>
                  <a:pt x="252578" y="1345741"/>
                  <a:pt x="269160" y="1229669"/>
                </a:cubicBezTo>
                <a:cubicBezTo>
                  <a:pt x="274190" y="1194459"/>
                  <a:pt x="286413" y="1160658"/>
                  <a:pt x="295040" y="1126152"/>
                </a:cubicBezTo>
                <a:cubicBezTo>
                  <a:pt x="320858" y="790498"/>
                  <a:pt x="276187" y="1354689"/>
                  <a:pt x="329545" y="781096"/>
                </a:cubicBezTo>
                <a:cubicBezTo>
                  <a:pt x="333815" y="735197"/>
                  <a:pt x="335296" y="689081"/>
                  <a:pt x="338172" y="643073"/>
                </a:cubicBezTo>
                <a:cubicBezTo>
                  <a:pt x="355425" y="726462"/>
                  <a:pt x="382858" y="808378"/>
                  <a:pt x="389930" y="893239"/>
                </a:cubicBezTo>
                <a:cubicBezTo>
                  <a:pt x="401227" y="1028794"/>
                  <a:pt x="392363" y="962689"/>
                  <a:pt x="415809" y="1091647"/>
                </a:cubicBezTo>
                <a:cubicBezTo>
                  <a:pt x="418685" y="916243"/>
                  <a:pt x="430481" y="390112"/>
                  <a:pt x="424436" y="565435"/>
                </a:cubicBezTo>
                <a:cubicBezTo>
                  <a:pt x="415516" y="824138"/>
                  <a:pt x="421155" y="1083334"/>
                  <a:pt x="407183" y="1341813"/>
                </a:cubicBezTo>
                <a:cubicBezTo>
                  <a:pt x="404680" y="1388111"/>
                  <a:pt x="395454" y="1249825"/>
                  <a:pt x="389930" y="1203790"/>
                </a:cubicBezTo>
                <a:cubicBezTo>
                  <a:pt x="379750" y="1118958"/>
                  <a:pt x="382483" y="1114793"/>
                  <a:pt x="364051" y="1022635"/>
                </a:cubicBezTo>
                <a:cubicBezTo>
                  <a:pt x="317681" y="790787"/>
                  <a:pt x="357849" y="1036219"/>
                  <a:pt x="312292" y="781096"/>
                </a:cubicBezTo>
                <a:cubicBezTo>
                  <a:pt x="305643" y="743864"/>
                  <a:pt x="300150" y="706426"/>
                  <a:pt x="295040" y="668952"/>
                </a:cubicBezTo>
                <a:cubicBezTo>
                  <a:pt x="291522" y="643152"/>
                  <a:pt x="291520" y="616848"/>
                  <a:pt x="286413" y="591315"/>
                </a:cubicBezTo>
                <a:cubicBezTo>
                  <a:pt x="282846" y="573482"/>
                  <a:pt x="274911" y="556809"/>
                  <a:pt x="269160" y="539556"/>
                </a:cubicBezTo>
                <a:cubicBezTo>
                  <a:pt x="263409" y="614318"/>
                  <a:pt x="263602" y="689777"/>
                  <a:pt x="251908" y="763843"/>
                </a:cubicBezTo>
                <a:cubicBezTo>
                  <a:pt x="248737" y="783927"/>
                  <a:pt x="243281" y="683125"/>
                  <a:pt x="243281" y="703458"/>
                </a:cubicBezTo>
                <a:cubicBezTo>
                  <a:pt x="243281" y="822653"/>
                  <a:pt x="254063" y="900756"/>
                  <a:pt x="260534" y="1014009"/>
                </a:cubicBezTo>
                <a:cubicBezTo>
                  <a:pt x="263983" y="1074364"/>
                  <a:pt x="266285" y="1134779"/>
                  <a:pt x="269160" y="1195164"/>
                </a:cubicBezTo>
                <a:cubicBezTo>
                  <a:pt x="354435" y="990505"/>
                  <a:pt x="289244" y="1178294"/>
                  <a:pt x="329545" y="832854"/>
                </a:cubicBezTo>
                <a:cubicBezTo>
                  <a:pt x="339679" y="745989"/>
                  <a:pt x="356420" y="659992"/>
                  <a:pt x="372677" y="574062"/>
                </a:cubicBezTo>
                <a:cubicBezTo>
                  <a:pt x="376999" y="551218"/>
                  <a:pt x="390012" y="513432"/>
                  <a:pt x="398557" y="487798"/>
                </a:cubicBezTo>
                <a:cubicBezTo>
                  <a:pt x="401432" y="510802"/>
                  <a:pt x="404756" y="533754"/>
                  <a:pt x="407183" y="556809"/>
                </a:cubicBezTo>
                <a:cubicBezTo>
                  <a:pt x="410508" y="588395"/>
                  <a:pt x="411518" y="620230"/>
                  <a:pt x="415809" y="651700"/>
                </a:cubicBezTo>
                <a:cubicBezTo>
                  <a:pt x="420153" y="683554"/>
                  <a:pt x="428718" y="714736"/>
                  <a:pt x="433062" y="746590"/>
                </a:cubicBezTo>
                <a:cubicBezTo>
                  <a:pt x="437353" y="778060"/>
                  <a:pt x="438364" y="809895"/>
                  <a:pt x="441689" y="841481"/>
                </a:cubicBezTo>
                <a:cubicBezTo>
                  <a:pt x="444116" y="864536"/>
                  <a:pt x="447440" y="887488"/>
                  <a:pt x="450315" y="910492"/>
                </a:cubicBezTo>
                <a:cubicBezTo>
                  <a:pt x="453191" y="760968"/>
                  <a:pt x="442427" y="610556"/>
                  <a:pt x="458942" y="461919"/>
                </a:cubicBezTo>
                <a:cubicBezTo>
                  <a:pt x="464111" y="415396"/>
                  <a:pt x="478201" y="553602"/>
                  <a:pt x="484821" y="599941"/>
                </a:cubicBezTo>
                <a:cubicBezTo>
                  <a:pt x="489718" y="634218"/>
                  <a:pt x="490572" y="668952"/>
                  <a:pt x="493447" y="703458"/>
                </a:cubicBezTo>
                <a:cubicBezTo>
                  <a:pt x="496323" y="599941"/>
                  <a:pt x="490943" y="495864"/>
                  <a:pt x="502074" y="392907"/>
                </a:cubicBezTo>
                <a:cubicBezTo>
                  <a:pt x="503051" y="383867"/>
                  <a:pt x="518984" y="382786"/>
                  <a:pt x="527953" y="384281"/>
                </a:cubicBezTo>
                <a:cubicBezTo>
                  <a:pt x="538180" y="385986"/>
                  <a:pt x="545206" y="395783"/>
                  <a:pt x="553832" y="401534"/>
                </a:cubicBezTo>
                <a:cubicBezTo>
                  <a:pt x="584378" y="538989"/>
                  <a:pt x="561014" y="418250"/>
                  <a:pt x="579711" y="574062"/>
                </a:cubicBezTo>
                <a:cubicBezTo>
                  <a:pt x="618133" y="894249"/>
                  <a:pt x="580778" y="532986"/>
                  <a:pt x="605591" y="781096"/>
                </a:cubicBezTo>
                <a:cubicBezTo>
                  <a:pt x="608466" y="896115"/>
                  <a:pt x="614217" y="1241207"/>
                  <a:pt x="614217" y="1126152"/>
                </a:cubicBezTo>
                <a:cubicBezTo>
                  <a:pt x="614217" y="1033154"/>
                  <a:pt x="611451" y="661638"/>
                  <a:pt x="596964" y="487798"/>
                </a:cubicBezTo>
                <a:cubicBezTo>
                  <a:pt x="595511" y="470367"/>
                  <a:pt x="591213" y="453292"/>
                  <a:pt x="588338" y="436039"/>
                </a:cubicBezTo>
                <a:cubicBezTo>
                  <a:pt x="585462" y="726462"/>
                  <a:pt x="531963" y="1020822"/>
                  <a:pt x="579711" y="1307307"/>
                </a:cubicBezTo>
                <a:cubicBezTo>
                  <a:pt x="621808" y="1559885"/>
                  <a:pt x="588781" y="795066"/>
                  <a:pt x="605591" y="539556"/>
                </a:cubicBezTo>
                <a:cubicBezTo>
                  <a:pt x="608074" y="501817"/>
                  <a:pt x="617092" y="614319"/>
                  <a:pt x="622843" y="651700"/>
                </a:cubicBezTo>
                <a:cubicBezTo>
                  <a:pt x="625719" y="694832"/>
                  <a:pt x="628773" y="737952"/>
                  <a:pt x="631470" y="781096"/>
                </a:cubicBezTo>
                <a:cubicBezTo>
                  <a:pt x="637400" y="875976"/>
                  <a:pt x="641786" y="1160579"/>
                  <a:pt x="648723" y="1065768"/>
                </a:cubicBezTo>
                <a:cubicBezTo>
                  <a:pt x="664252" y="853531"/>
                  <a:pt x="654474" y="640198"/>
                  <a:pt x="657349" y="427413"/>
                </a:cubicBezTo>
                <a:cubicBezTo>
                  <a:pt x="671726" y="493549"/>
                  <a:pt x="689516" y="559034"/>
                  <a:pt x="700481" y="625820"/>
                </a:cubicBezTo>
                <a:cubicBezTo>
                  <a:pt x="721168" y="751825"/>
                  <a:pt x="752240" y="1005383"/>
                  <a:pt x="752240" y="1005383"/>
                </a:cubicBezTo>
                <a:cubicBezTo>
                  <a:pt x="755115" y="1137655"/>
                  <a:pt x="757141" y="1534448"/>
                  <a:pt x="760866" y="1402198"/>
                </a:cubicBezTo>
                <a:cubicBezTo>
                  <a:pt x="788762" y="411828"/>
                  <a:pt x="617933" y="89794"/>
                  <a:pt x="795372" y="444666"/>
                </a:cubicBezTo>
                <a:cubicBezTo>
                  <a:pt x="833135" y="973353"/>
                  <a:pt x="819164" y="928034"/>
                  <a:pt x="829877" y="306643"/>
                </a:cubicBezTo>
                <a:cubicBezTo>
                  <a:pt x="896796" y="423750"/>
                  <a:pt x="841003" y="308496"/>
                  <a:pt x="881636" y="496424"/>
                </a:cubicBezTo>
                <a:cubicBezTo>
                  <a:pt x="895493" y="560514"/>
                  <a:pt x="917491" y="622592"/>
                  <a:pt x="933394" y="686205"/>
                </a:cubicBezTo>
                <a:cubicBezTo>
                  <a:pt x="946254" y="737643"/>
                  <a:pt x="956398" y="789722"/>
                  <a:pt x="967900" y="841481"/>
                </a:cubicBezTo>
                <a:cubicBezTo>
                  <a:pt x="981397" y="1219404"/>
                  <a:pt x="985491" y="1155573"/>
                  <a:pt x="950647" y="1678243"/>
                </a:cubicBezTo>
                <a:cubicBezTo>
                  <a:pt x="948915" y="1704224"/>
                  <a:pt x="944747" y="1626501"/>
                  <a:pt x="942021" y="1600605"/>
                </a:cubicBezTo>
                <a:cubicBezTo>
                  <a:pt x="928750" y="1474531"/>
                  <a:pt x="941762" y="1547815"/>
                  <a:pt x="907515" y="1410824"/>
                </a:cubicBezTo>
                <a:cubicBezTo>
                  <a:pt x="904640" y="1376318"/>
                  <a:pt x="903184" y="1341665"/>
                  <a:pt x="898889" y="1307307"/>
                </a:cubicBezTo>
                <a:cubicBezTo>
                  <a:pt x="897418" y="1295543"/>
                  <a:pt x="889639" y="1260963"/>
                  <a:pt x="890262" y="1272802"/>
                </a:cubicBezTo>
                <a:cubicBezTo>
                  <a:pt x="893751" y="1339095"/>
                  <a:pt x="902002" y="1405053"/>
                  <a:pt x="907515" y="1471209"/>
                </a:cubicBezTo>
                <a:cubicBezTo>
                  <a:pt x="910629" y="1508571"/>
                  <a:pt x="913266" y="1545971"/>
                  <a:pt x="916142" y="1583352"/>
                </a:cubicBezTo>
                <a:cubicBezTo>
                  <a:pt x="919017" y="1683994"/>
                  <a:pt x="924768" y="1784594"/>
                  <a:pt x="924768" y="1885277"/>
                </a:cubicBezTo>
                <a:cubicBezTo>
                  <a:pt x="924768" y="1934244"/>
                  <a:pt x="931627" y="1985471"/>
                  <a:pt x="916142" y="2031926"/>
                </a:cubicBezTo>
                <a:cubicBezTo>
                  <a:pt x="906098" y="2062057"/>
                  <a:pt x="910391" y="1968665"/>
                  <a:pt x="907515" y="1937035"/>
                </a:cubicBezTo>
                <a:cubicBezTo>
                  <a:pt x="910391" y="1799013"/>
                  <a:pt x="899430" y="1660005"/>
                  <a:pt x="916142" y="1522968"/>
                </a:cubicBezTo>
                <a:cubicBezTo>
                  <a:pt x="918948" y="1499956"/>
                  <a:pt x="945722" y="1560699"/>
                  <a:pt x="950647" y="1583352"/>
                </a:cubicBezTo>
                <a:cubicBezTo>
                  <a:pt x="974750" y="1694225"/>
                  <a:pt x="978632" y="1808839"/>
                  <a:pt x="1002406" y="1919783"/>
                </a:cubicBezTo>
                <a:lnTo>
                  <a:pt x="1028285" y="2040552"/>
                </a:lnTo>
                <a:cubicBezTo>
                  <a:pt x="1031160" y="2121065"/>
                  <a:pt x="1036911" y="2201527"/>
                  <a:pt x="1036911" y="2282092"/>
                </a:cubicBezTo>
                <a:cubicBezTo>
                  <a:pt x="1036911" y="2291185"/>
                  <a:pt x="1028664" y="2265298"/>
                  <a:pt x="1028285" y="2256213"/>
                </a:cubicBezTo>
                <a:cubicBezTo>
                  <a:pt x="1002795" y="1644465"/>
                  <a:pt x="1039200" y="2073222"/>
                  <a:pt x="1002406" y="1686869"/>
                </a:cubicBezTo>
                <a:cubicBezTo>
                  <a:pt x="1005281" y="1827767"/>
                  <a:pt x="1083539" y="2230408"/>
                  <a:pt x="1011032" y="2109564"/>
                </a:cubicBezTo>
                <a:cubicBezTo>
                  <a:pt x="923133" y="1963068"/>
                  <a:pt x="973226" y="1769949"/>
                  <a:pt x="950647" y="1600605"/>
                </a:cubicBezTo>
                <a:cubicBezTo>
                  <a:pt x="945313" y="1560600"/>
                  <a:pt x="954465" y="1681303"/>
                  <a:pt x="959274" y="1721375"/>
                </a:cubicBezTo>
                <a:cubicBezTo>
                  <a:pt x="963104" y="1753295"/>
                  <a:pt x="970775" y="1784636"/>
                  <a:pt x="976526" y="1816266"/>
                </a:cubicBezTo>
                <a:cubicBezTo>
                  <a:pt x="973651" y="1957164"/>
                  <a:pt x="974157" y="2098172"/>
                  <a:pt x="967900" y="2238960"/>
                </a:cubicBezTo>
                <a:cubicBezTo>
                  <a:pt x="967374" y="2250804"/>
                  <a:pt x="960687" y="2216225"/>
                  <a:pt x="959274" y="2204454"/>
                </a:cubicBezTo>
                <a:cubicBezTo>
                  <a:pt x="952047" y="2144228"/>
                  <a:pt x="950957" y="2083296"/>
                  <a:pt x="942021" y="2023300"/>
                </a:cubicBezTo>
                <a:cubicBezTo>
                  <a:pt x="925356" y="1911406"/>
                  <a:pt x="900901" y="1787797"/>
                  <a:pt x="864383" y="1678243"/>
                </a:cubicBezTo>
                <a:cubicBezTo>
                  <a:pt x="851718" y="1640248"/>
                  <a:pt x="835628" y="1603481"/>
                  <a:pt x="821251" y="1566100"/>
                </a:cubicBezTo>
                <a:cubicBezTo>
                  <a:pt x="818376" y="1548847"/>
                  <a:pt x="813338" y="1496865"/>
                  <a:pt x="812625" y="1514341"/>
                </a:cubicBezTo>
                <a:cubicBezTo>
                  <a:pt x="794082" y="1968633"/>
                  <a:pt x="854577" y="2140536"/>
                  <a:pt x="795372" y="1962915"/>
                </a:cubicBezTo>
                <a:cubicBezTo>
                  <a:pt x="779540" y="1772944"/>
                  <a:pt x="796317" y="1943653"/>
                  <a:pt x="760866" y="1695496"/>
                </a:cubicBezTo>
                <a:cubicBezTo>
                  <a:pt x="723834" y="1436269"/>
                  <a:pt x="750103" y="1572663"/>
                  <a:pt x="726360" y="1453956"/>
                </a:cubicBezTo>
                <a:cubicBezTo>
                  <a:pt x="723485" y="1637986"/>
                  <a:pt x="738831" y="1823207"/>
                  <a:pt x="717734" y="2006047"/>
                </a:cubicBezTo>
                <a:cubicBezTo>
                  <a:pt x="705192" y="2114745"/>
                  <a:pt x="708873" y="1787340"/>
                  <a:pt x="700481" y="1678243"/>
                </a:cubicBezTo>
                <a:cubicBezTo>
                  <a:pt x="694490" y="1600358"/>
                  <a:pt x="685649" y="1522660"/>
                  <a:pt x="674602" y="1445330"/>
                </a:cubicBezTo>
                <a:cubicBezTo>
                  <a:pt x="669739" y="1411286"/>
                  <a:pt x="659250" y="1382022"/>
                  <a:pt x="648723" y="1350439"/>
                </a:cubicBezTo>
                <a:cubicBezTo>
                  <a:pt x="629429" y="1543367"/>
                  <a:pt x="639749" y="1395286"/>
                  <a:pt x="657349" y="1747254"/>
                </a:cubicBezTo>
                <a:cubicBezTo>
                  <a:pt x="659651" y="1793294"/>
                  <a:pt x="656512" y="1654666"/>
                  <a:pt x="648723" y="1609232"/>
                </a:cubicBezTo>
                <a:cubicBezTo>
                  <a:pt x="639178" y="1553550"/>
                  <a:pt x="619293" y="1500137"/>
                  <a:pt x="605591" y="1445330"/>
                </a:cubicBezTo>
                <a:cubicBezTo>
                  <a:pt x="596286" y="1408112"/>
                  <a:pt x="589913" y="1370168"/>
                  <a:pt x="579711" y="1333186"/>
                </a:cubicBezTo>
                <a:cubicBezTo>
                  <a:pt x="566893" y="1286720"/>
                  <a:pt x="551822" y="1240892"/>
                  <a:pt x="536579" y="1195164"/>
                </a:cubicBezTo>
                <a:cubicBezTo>
                  <a:pt x="528810" y="1171857"/>
                  <a:pt x="519096" y="1149241"/>
                  <a:pt x="510700" y="1126152"/>
                </a:cubicBezTo>
                <a:cubicBezTo>
                  <a:pt x="507593" y="1117607"/>
                  <a:pt x="504949" y="1108899"/>
                  <a:pt x="502074" y="1100273"/>
                </a:cubicBezTo>
                <a:cubicBezTo>
                  <a:pt x="507825" y="1154907"/>
                  <a:pt x="512512" y="1209663"/>
                  <a:pt x="519326" y="1264175"/>
                </a:cubicBezTo>
                <a:cubicBezTo>
                  <a:pt x="524017" y="1301704"/>
                  <a:pt x="532402" y="1338729"/>
                  <a:pt x="536579" y="1376319"/>
                </a:cubicBezTo>
                <a:cubicBezTo>
                  <a:pt x="543910" y="1442298"/>
                  <a:pt x="547227" y="1508670"/>
                  <a:pt x="553832" y="1574726"/>
                </a:cubicBezTo>
                <a:lnTo>
                  <a:pt x="562458" y="1660990"/>
                </a:lnTo>
                <a:cubicBezTo>
                  <a:pt x="581134" y="2165208"/>
                  <a:pt x="570359" y="1734274"/>
                  <a:pt x="527953" y="1479835"/>
                </a:cubicBezTo>
                <a:cubicBezTo>
                  <a:pt x="521808" y="1442963"/>
                  <a:pt x="499198" y="1410824"/>
                  <a:pt x="484821" y="1376319"/>
                </a:cubicBezTo>
                <a:cubicBezTo>
                  <a:pt x="481945" y="1361941"/>
                  <a:pt x="476194" y="1318524"/>
                  <a:pt x="476194" y="1333186"/>
                </a:cubicBezTo>
                <a:cubicBezTo>
                  <a:pt x="476194" y="1356369"/>
                  <a:pt x="482112" y="1379174"/>
                  <a:pt x="484821" y="1402198"/>
                </a:cubicBezTo>
                <a:cubicBezTo>
                  <a:pt x="487863" y="1428058"/>
                  <a:pt x="491285" y="1453887"/>
                  <a:pt x="493447" y="1479835"/>
                </a:cubicBezTo>
                <a:cubicBezTo>
                  <a:pt x="497037" y="1522914"/>
                  <a:pt x="499198" y="1566100"/>
                  <a:pt x="502074" y="1609232"/>
                </a:cubicBezTo>
                <a:cubicBezTo>
                  <a:pt x="499198" y="1643738"/>
                  <a:pt x="524417" y="1697265"/>
                  <a:pt x="493447" y="1712749"/>
                </a:cubicBezTo>
                <a:cubicBezTo>
                  <a:pt x="465039" y="1726952"/>
                  <a:pt x="492710" y="1648623"/>
                  <a:pt x="484821" y="1617858"/>
                </a:cubicBezTo>
                <a:cubicBezTo>
                  <a:pt x="463816" y="1535938"/>
                  <a:pt x="407183" y="1376319"/>
                  <a:pt x="407183" y="1376319"/>
                </a:cubicBezTo>
                <a:cubicBezTo>
                  <a:pt x="401432" y="1402198"/>
                  <a:pt x="399776" y="1429342"/>
                  <a:pt x="389930" y="1453956"/>
                </a:cubicBezTo>
                <a:cubicBezTo>
                  <a:pt x="382229" y="1473208"/>
                  <a:pt x="374840" y="1512996"/>
                  <a:pt x="355425" y="1505715"/>
                </a:cubicBezTo>
                <a:cubicBezTo>
                  <a:pt x="328908" y="1495771"/>
                  <a:pt x="332421" y="1453956"/>
                  <a:pt x="320919" y="1428077"/>
                </a:cubicBezTo>
                <a:cubicBezTo>
                  <a:pt x="244240" y="1019119"/>
                  <a:pt x="355201" y="1543536"/>
                  <a:pt x="277787" y="1497088"/>
                </a:cubicBezTo>
                <a:cubicBezTo>
                  <a:pt x="210803" y="1456898"/>
                  <a:pt x="265708" y="1341062"/>
                  <a:pt x="251908" y="1264175"/>
                </a:cubicBezTo>
                <a:cubicBezTo>
                  <a:pt x="245482" y="1228375"/>
                  <a:pt x="228904" y="1195164"/>
                  <a:pt x="217402" y="1160658"/>
                </a:cubicBezTo>
                <a:cubicBezTo>
                  <a:pt x="226028" y="1249798"/>
                  <a:pt x="237323" y="1338719"/>
                  <a:pt x="243281" y="1428077"/>
                </a:cubicBezTo>
                <a:cubicBezTo>
                  <a:pt x="246157" y="1471209"/>
                  <a:pt x="245166" y="1514774"/>
                  <a:pt x="251908" y="1557473"/>
                </a:cubicBezTo>
                <a:cubicBezTo>
                  <a:pt x="253914" y="1570175"/>
                  <a:pt x="263409" y="1580477"/>
                  <a:pt x="269160" y="1591979"/>
                </a:cubicBezTo>
                <a:cubicBezTo>
                  <a:pt x="246718" y="1389990"/>
                  <a:pt x="280911" y="1688728"/>
                  <a:pt x="234655" y="1341813"/>
                </a:cubicBezTo>
                <a:cubicBezTo>
                  <a:pt x="217844" y="1215735"/>
                  <a:pt x="235910" y="1295079"/>
                  <a:pt x="217402" y="1221043"/>
                </a:cubicBezTo>
                <a:cubicBezTo>
                  <a:pt x="158707" y="1514518"/>
                  <a:pt x="192792" y="1629976"/>
                  <a:pt x="122511" y="1436703"/>
                </a:cubicBezTo>
                <a:cubicBezTo>
                  <a:pt x="32141" y="1188185"/>
                  <a:pt x="89557" y="1310409"/>
                  <a:pt x="18994" y="1169285"/>
                </a:cubicBezTo>
                <a:cubicBezTo>
                  <a:pt x="16119" y="1154907"/>
                  <a:pt x="0" y="1115784"/>
                  <a:pt x="10368" y="1126152"/>
                </a:cubicBezTo>
                <a:cubicBezTo>
                  <a:pt x="28555" y="1144338"/>
                  <a:pt x="38382" y="1170278"/>
                  <a:pt x="44874" y="1195164"/>
                </a:cubicBezTo>
                <a:cubicBezTo>
                  <a:pt x="75385" y="1312125"/>
                  <a:pt x="46055" y="1301929"/>
                  <a:pt x="79379" y="1393571"/>
                </a:cubicBezTo>
                <a:cubicBezTo>
                  <a:pt x="82922" y="1403315"/>
                  <a:pt x="90881" y="1410824"/>
                  <a:pt x="96632" y="1419451"/>
                </a:cubicBezTo>
                <a:cubicBezTo>
                  <a:pt x="102383" y="1405074"/>
                  <a:pt x="111793" y="1391662"/>
                  <a:pt x="113885" y="1376319"/>
                </a:cubicBezTo>
                <a:cubicBezTo>
                  <a:pt x="129861" y="1259163"/>
                  <a:pt x="114814" y="1129608"/>
                  <a:pt x="131138" y="1341813"/>
                </a:cubicBezTo>
                <a:cubicBezTo>
                  <a:pt x="170581" y="1223478"/>
                  <a:pt x="131162" y="1350005"/>
                  <a:pt x="148391" y="1031262"/>
                </a:cubicBezTo>
                <a:cubicBezTo>
                  <a:pt x="149090" y="1018333"/>
                  <a:pt x="161039" y="984690"/>
                  <a:pt x="165643" y="970877"/>
                </a:cubicBezTo>
                <a:cubicBezTo>
                  <a:pt x="162768" y="1031262"/>
                  <a:pt x="165566" y="1092186"/>
                  <a:pt x="157017" y="1152032"/>
                </a:cubicBezTo>
                <a:cubicBezTo>
                  <a:pt x="154142" y="1172160"/>
                  <a:pt x="166577" y="1100740"/>
                  <a:pt x="148391" y="1091647"/>
                </a:cubicBezTo>
                <a:cubicBezTo>
                  <a:pt x="132747" y="1083825"/>
                  <a:pt x="142640" y="1126152"/>
                  <a:pt x="139764" y="1143405"/>
                </a:cubicBezTo>
                <a:cubicBezTo>
                  <a:pt x="142640" y="1091647"/>
                  <a:pt x="139869" y="1039263"/>
                  <a:pt x="148391" y="988130"/>
                </a:cubicBezTo>
                <a:cubicBezTo>
                  <a:pt x="151562" y="969103"/>
                  <a:pt x="167782" y="954537"/>
                  <a:pt x="174270" y="936371"/>
                </a:cubicBezTo>
                <a:cubicBezTo>
                  <a:pt x="229096" y="782857"/>
                  <a:pt x="154159" y="942087"/>
                  <a:pt x="217402" y="815602"/>
                </a:cubicBezTo>
                <a:cubicBezTo>
                  <a:pt x="236706" y="719074"/>
                  <a:pt x="209524" y="822731"/>
                  <a:pt x="251908" y="737964"/>
                </a:cubicBezTo>
                <a:cubicBezTo>
                  <a:pt x="260041" y="721698"/>
                  <a:pt x="259072" y="701337"/>
                  <a:pt x="269160" y="686205"/>
                </a:cubicBezTo>
                <a:cubicBezTo>
                  <a:pt x="274911" y="677579"/>
                  <a:pt x="279776" y="668291"/>
                  <a:pt x="286413" y="660326"/>
                </a:cubicBezTo>
                <a:cubicBezTo>
                  <a:pt x="294223" y="650954"/>
                  <a:pt x="305201" y="644374"/>
                  <a:pt x="312292" y="634447"/>
                </a:cubicBezTo>
                <a:cubicBezTo>
                  <a:pt x="319766" y="623983"/>
                  <a:pt x="322929" y="610968"/>
                  <a:pt x="329545" y="599941"/>
                </a:cubicBezTo>
                <a:cubicBezTo>
                  <a:pt x="340213" y="582161"/>
                  <a:pt x="364051" y="548183"/>
                  <a:pt x="364051" y="548183"/>
                </a:cubicBezTo>
                <a:cubicBezTo>
                  <a:pt x="400386" y="439169"/>
                  <a:pt x="339778" y="613440"/>
                  <a:pt x="389930" y="496424"/>
                </a:cubicBezTo>
                <a:cubicBezTo>
                  <a:pt x="394600" y="485527"/>
                  <a:pt x="393742" y="472753"/>
                  <a:pt x="398557" y="461919"/>
                </a:cubicBezTo>
                <a:cubicBezTo>
                  <a:pt x="405367" y="446597"/>
                  <a:pt x="416487" y="433549"/>
                  <a:pt x="424436" y="418786"/>
                </a:cubicBezTo>
                <a:cubicBezTo>
                  <a:pt x="436629" y="396141"/>
                  <a:pt x="444676" y="371175"/>
                  <a:pt x="458942" y="349775"/>
                </a:cubicBezTo>
                <a:cubicBezTo>
                  <a:pt x="464693" y="341149"/>
                  <a:pt x="471558" y="333169"/>
                  <a:pt x="476194" y="323896"/>
                </a:cubicBezTo>
                <a:cubicBezTo>
                  <a:pt x="480261" y="315763"/>
                  <a:pt x="479777" y="305583"/>
                  <a:pt x="484821" y="298017"/>
                </a:cubicBezTo>
                <a:cubicBezTo>
                  <a:pt x="491588" y="287866"/>
                  <a:pt x="503210" y="281767"/>
                  <a:pt x="510700" y="272137"/>
                </a:cubicBezTo>
                <a:cubicBezTo>
                  <a:pt x="523430" y="255770"/>
                  <a:pt x="528333" y="232431"/>
                  <a:pt x="545206" y="220379"/>
                </a:cubicBezTo>
                <a:cubicBezTo>
                  <a:pt x="587987" y="189821"/>
                  <a:pt x="694187" y="112478"/>
                  <a:pt x="726360" y="99609"/>
                </a:cubicBezTo>
                <a:cubicBezTo>
                  <a:pt x="740737" y="93858"/>
                  <a:pt x="755642" y="89281"/>
                  <a:pt x="769492" y="82356"/>
                </a:cubicBezTo>
                <a:cubicBezTo>
                  <a:pt x="778765" y="77719"/>
                  <a:pt x="786099" y="69740"/>
                  <a:pt x="795372" y="65103"/>
                </a:cubicBezTo>
                <a:cubicBezTo>
                  <a:pt x="809222" y="58178"/>
                  <a:pt x="824968" y="55371"/>
                  <a:pt x="838504" y="47851"/>
                </a:cubicBezTo>
                <a:cubicBezTo>
                  <a:pt x="916842" y="4330"/>
                  <a:pt x="836247" y="34224"/>
                  <a:pt x="898889" y="13345"/>
                </a:cubicBezTo>
                <a:cubicBezTo>
                  <a:pt x="839048" y="73183"/>
                  <a:pt x="914140" y="0"/>
                  <a:pt x="829877" y="73730"/>
                </a:cubicBezTo>
                <a:cubicBezTo>
                  <a:pt x="820696" y="81763"/>
                  <a:pt x="814149" y="92842"/>
                  <a:pt x="803998" y="99609"/>
                </a:cubicBezTo>
                <a:cubicBezTo>
                  <a:pt x="796432" y="104653"/>
                  <a:pt x="786477" y="104653"/>
                  <a:pt x="778119" y="108235"/>
                </a:cubicBezTo>
                <a:cubicBezTo>
                  <a:pt x="766299" y="113301"/>
                  <a:pt x="755115" y="119737"/>
                  <a:pt x="743613" y="125488"/>
                </a:cubicBezTo>
                <a:cubicBezTo>
                  <a:pt x="732111" y="136990"/>
                  <a:pt x="722344" y="150540"/>
                  <a:pt x="709108" y="159994"/>
                </a:cubicBezTo>
                <a:cubicBezTo>
                  <a:pt x="701709" y="165279"/>
                  <a:pt x="690627" y="163335"/>
                  <a:pt x="683228" y="168620"/>
                </a:cubicBezTo>
                <a:cubicBezTo>
                  <a:pt x="669992" y="178074"/>
                  <a:pt x="659309" y="190776"/>
                  <a:pt x="648723" y="203126"/>
                </a:cubicBezTo>
                <a:cubicBezTo>
                  <a:pt x="641976" y="210998"/>
                  <a:pt x="639342" y="222258"/>
                  <a:pt x="631470" y="229005"/>
                </a:cubicBezTo>
                <a:cubicBezTo>
                  <a:pt x="618740" y="239917"/>
                  <a:pt x="602715" y="246258"/>
                  <a:pt x="588338" y="254885"/>
                </a:cubicBezTo>
                <a:cubicBezTo>
                  <a:pt x="579711" y="266387"/>
                  <a:pt x="570815" y="277691"/>
                  <a:pt x="562458" y="289390"/>
                </a:cubicBezTo>
                <a:cubicBezTo>
                  <a:pt x="556432" y="297826"/>
                  <a:pt x="551843" y="307304"/>
                  <a:pt x="545206" y="315269"/>
                </a:cubicBezTo>
                <a:cubicBezTo>
                  <a:pt x="537396" y="324641"/>
                  <a:pt x="527051" y="331707"/>
                  <a:pt x="519326" y="341149"/>
                </a:cubicBezTo>
                <a:cubicBezTo>
                  <a:pt x="501118" y="363404"/>
                  <a:pt x="467568" y="410160"/>
                  <a:pt x="467568" y="410160"/>
                </a:cubicBezTo>
                <a:cubicBezTo>
                  <a:pt x="442594" y="485086"/>
                  <a:pt x="483989" y="367133"/>
                  <a:pt x="433062" y="479171"/>
                </a:cubicBezTo>
                <a:cubicBezTo>
                  <a:pt x="425536" y="495727"/>
                  <a:pt x="423334" y="514374"/>
                  <a:pt x="415809" y="530930"/>
                </a:cubicBezTo>
                <a:cubicBezTo>
                  <a:pt x="408376" y="547283"/>
                  <a:pt x="384526" y="582167"/>
                  <a:pt x="372677" y="599941"/>
                </a:cubicBezTo>
                <a:cubicBezTo>
                  <a:pt x="359479" y="665936"/>
                  <a:pt x="371118" y="621349"/>
                  <a:pt x="346798" y="686205"/>
                </a:cubicBezTo>
                <a:cubicBezTo>
                  <a:pt x="343605" y="694719"/>
                  <a:pt x="334479" y="720394"/>
                  <a:pt x="338172" y="712085"/>
                </a:cubicBezTo>
                <a:cubicBezTo>
                  <a:pt x="432626" y="499568"/>
                  <a:pt x="318583" y="712201"/>
                  <a:pt x="458942" y="522303"/>
                </a:cubicBezTo>
                <a:cubicBezTo>
                  <a:pt x="485031" y="487006"/>
                  <a:pt x="503606" y="446680"/>
                  <a:pt x="527953" y="410160"/>
                </a:cubicBezTo>
                <a:cubicBezTo>
                  <a:pt x="539455" y="392907"/>
                  <a:pt x="547796" y="373064"/>
                  <a:pt x="562458" y="358402"/>
                </a:cubicBezTo>
                <a:cubicBezTo>
                  <a:pt x="571085" y="349775"/>
                  <a:pt x="577426" y="337978"/>
                  <a:pt x="588338" y="332522"/>
                </a:cubicBezTo>
                <a:cubicBezTo>
                  <a:pt x="601452" y="325965"/>
                  <a:pt x="617093" y="326771"/>
                  <a:pt x="631470" y="323896"/>
                </a:cubicBezTo>
                <a:cubicBezTo>
                  <a:pt x="634345" y="361277"/>
                  <a:pt x="637682" y="398625"/>
                  <a:pt x="640096" y="436039"/>
                </a:cubicBezTo>
                <a:cubicBezTo>
                  <a:pt x="643434" y="487770"/>
                  <a:pt x="646134" y="643089"/>
                  <a:pt x="648723" y="591315"/>
                </a:cubicBezTo>
                <a:cubicBezTo>
                  <a:pt x="657053" y="424721"/>
                  <a:pt x="654474" y="257760"/>
                  <a:pt x="657349" y="90983"/>
                </a:cubicBezTo>
                <a:cubicBezTo>
                  <a:pt x="665975" y="182998"/>
                  <a:pt x="672303" y="275258"/>
                  <a:pt x="683228" y="367028"/>
                </a:cubicBezTo>
                <a:cubicBezTo>
                  <a:pt x="686694" y="396147"/>
                  <a:pt x="695077" y="424470"/>
                  <a:pt x="700481" y="453292"/>
                </a:cubicBezTo>
                <a:cubicBezTo>
                  <a:pt x="703704" y="470483"/>
                  <a:pt x="706232" y="487798"/>
                  <a:pt x="709108" y="505051"/>
                </a:cubicBezTo>
                <a:cubicBezTo>
                  <a:pt x="714859" y="459043"/>
                  <a:pt x="702505" y="327270"/>
                  <a:pt x="726360" y="367028"/>
                </a:cubicBezTo>
                <a:cubicBezTo>
                  <a:pt x="755089" y="414910"/>
                  <a:pt x="764984" y="661332"/>
                  <a:pt x="769492" y="737964"/>
                </a:cubicBezTo>
                <a:cubicBezTo>
                  <a:pt x="778119" y="674704"/>
                  <a:pt x="785807" y="611308"/>
                  <a:pt x="795372" y="548183"/>
                </a:cubicBezTo>
                <a:cubicBezTo>
                  <a:pt x="800188" y="516397"/>
                  <a:pt x="803554" y="484135"/>
                  <a:pt x="812625" y="453292"/>
                </a:cubicBezTo>
                <a:cubicBezTo>
                  <a:pt x="818068" y="434787"/>
                  <a:pt x="829878" y="418787"/>
                  <a:pt x="838504" y="401534"/>
                </a:cubicBezTo>
                <a:cubicBezTo>
                  <a:pt x="851507" y="271497"/>
                  <a:pt x="836376" y="304012"/>
                  <a:pt x="864383" y="367028"/>
                </a:cubicBezTo>
                <a:cubicBezTo>
                  <a:pt x="868594" y="376502"/>
                  <a:pt x="875885" y="384281"/>
                  <a:pt x="881636" y="392907"/>
                </a:cubicBezTo>
                <a:cubicBezTo>
                  <a:pt x="890262" y="352650"/>
                  <a:pt x="866344" y="272137"/>
                  <a:pt x="907515" y="272137"/>
                </a:cubicBezTo>
                <a:cubicBezTo>
                  <a:pt x="947874" y="272137"/>
                  <a:pt x="912126" y="352748"/>
                  <a:pt x="916142" y="392907"/>
                </a:cubicBezTo>
                <a:cubicBezTo>
                  <a:pt x="917882" y="410311"/>
                  <a:pt x="921893" y="427413"/>
                  <a:pt x="924768" y="444666"/>
                </a:cubicBezTo>
                <a:cubicBezTo>
                  <a:pt x="930519" y="433164"/>
                  <a:pt x="938637" y="422567"/>
                  <a:pt x="942021" y="410160"/>
                </a:cubicBezTo>
                <a:cubicBezTo>
                  <a:pt x="947371" y="390544"/>
                  <a:pt x="948402" y="329567"/>
                  <a:pt x="950647" y="349775"/>
                </a:cubicBezTo>
                <a:cubicBezTo>
                  <a:pt x="987640" y="682710"/>
                  <a:pt x="931500" y="468221"/>
                  <a:pt x="976526" y="625820"/>
                </a:cubicBezTo>
                <a:cubicBezTo>
                  <a:pt x="973651" y="562560"/>
                  <a:pt x="972257" y="499215"/>
                  <a:pt x="967900" y="436039"/>
                </a:cubicBezTo>
                <a:cubicBezTo>
                  <a:pt x="966501" y="415755"/>
                  <a:pt x="966223" y="394762"/>
                  <a:pt x="959274" y="375654"/>
                </a:cubicBezTo>
                <a:cubicBezTo>
                  <a:pt x="954361" y="362142"/>
                  <a:pt x="942021" y="352651"/>
                  <a:pt x="933394" y="341149"/>
                </a:cubicBezTo>
                <a:cubicBezTo>
                  <a:pt x="936270" y="436039"/>
                  <a:pt x="938149" y="530965"/>
                  <a:pt x="942021" y="625820"/>
                </a:cubicBezTo>
                <a:cubicBezTo>
                  <a:pt x="947504" y="760146"/>
                  <a:pt x="940465" y="723116"/>
                  <a:pt x="959274" y="798349"/>
                </a:cubicBezTo>
                <a:cubicBezTo>
                  <a:pt x="967900" y="714960"/>
                  <a:pt x="981431" y="464432"/>
                  <a:pt x="985153" y="548183"/>
                </a:cubicBezTo>
                <a:cubicBezTo>
                  <a:pt x="990883" y="677114"/>
                  <a:pt x="961584" y="1826455"/>
                  <a:pt x="959274" y="1911156"/>
                </a:cubicBezTo>
                <a:cubicBezTo>
                  <a:pt x="957234" y="1985946"/>
                  <a:pt x="955795" y="2060803"/>
                  <a:pt x="950647" y="2135443"/>
                </a:cubicBezTo>
                <a:cubicBezTo>
                  <a:pt x="950021" y="2144514"/>
                  <a:pt x="947701" y="2154222"/>
                  <a:pt x="942021" y="2161322"/>
                </a:cubicBezTo>
                <a:cubicBezTo>
                  <a:pt x="935544" y="2169418"/>
                  <a:pt x="924768" y="2172824"/>
                  <a:pt x="916142" y="2178575"/>
                </a:cubicBezTo>
                <a:cubicBezTo>
                  <a:pt x="901764" y="2175700"/>
                  <a:pt x="879838" y="2182924"/>
                  <a:pt x="873009" y="2169949"/>
                </a:cubicBezTo>
                <a:cubicBezTo>
                  <a:pt x="847990" y="2122413"/>
                  <a:pt x="842906" y="2066788"/>
                  <a:pt x="829877" y="2014673"/>
                </a:cubicBezTo>
                <a:cubicBezTo>
                  <a:pt x="800442" y="1896932"/>
                  <a:pt x="810973" y="1946033"/>
                  <a:pt x="795372" y="1868024"/>
                </a:cubicBezTo>
                <a:cubicBezTo>
                  <a:pt x="798247" y="1845020"/>
                  <a:pt x="787605" y="1815406"/>
                  <a:pt x="803998" y="1799013"/>
                </a:cubicBezTo>
                <a:cubicBezTo>
                  <a:pt x="816366" y="1786645"/>
                  <a:pt x="810885" y="1833367"/>
                  <a:pt x="812625" y="1850771"/>
                </a:cubicBezTo>
                <a:cubicBezTo>
                  <a:pt x="816641" y="1890930"/>
                  <a:pt x="817597" y="1931348"/>
                  <a:pt x="821251" y="1971541"/>
                </a:cubicBezTo>
                <a:cubicBezTo>
                  <a:pt x="823350" y="1994628"/>
                  <a:pt x="827317" y="2017511"/>
                  <a:pt x="829877" y="2040552"/>
                </a:cubicBezTo>
                <a:cubicBezTo>
                  <a:pt x="833068" y="2069274"/>
                  <a:pt x="835628" y="2098062"/>
                  <a:pt x="838504" y="2126817"/>
                </a:cubicBezTo>
                <a:cubicBezTo>
                  <a:pt x="857502" y="2050822"/>
                  <a:pt x="840379" y="2127191"/>
                  <a:pt x="855757" y="1988794"/>
                </a:cubicBezTo>
                <a:cubicBezTo>
                  <a:pt x="859988" y="1950719"/>
                  <a:pt x="864441" y="1936802"/>
                  <a:pt x="873009" y="1902530"/>
                </a:cubicBezTo>
                <a:cubicBezTo>
                  <a:pt x="870134" y="1945662"/>
                  <a:pt x="894950" y="2001359"/>
                  <a:pt x="864383" y="2031926"/>
                </a:cubicBezTo>
                <a:cubicBezTo>
                  <a:pt x="857776" y="2038533"/>
                  <a:pt x="834590" y="1917467"/>
                  <a:pt x="829877" y="1893903"/>
                </a:cubicBezTo>
                <a:cubicBezTo>
                  <a:pt x="824982" y="1844949"/>
                  <a:pt x="812951" y="1809644"/>
                  <a:pt x="829877" y="1764507"/>
                </a:cubicBezTo>
                <a:cubicBezTo>
                  <a:pt x="833517" y="1754799"/>
                  <a:pt x="841379" y="1747254"/>
                  <a:pt x="847130" y="1738628"/>
                </a:cubicBezTo>
                <a:cubicBezTo>
                  <a:pt x="850006" y="1767383"/>
                  <a:pt x="853452" y="1796086"/>
                  <a:pt x="855757" y="1824892"/>
                </a:cubicBezTo>
                <a:cubicBezTo>
                  <a:pt x="859204" y="1867982"/>
                  <a:pt x="859428" y="1911345"/>
                  <a:pt x="864383" y="1954288"/>
                </a:cubicBezTo>
                <a:cubicBezTo>
                  <a:pt x="868068" y="1986225"/>
                  <a:pt x="875885" y="2017549"/>
                  <a:pt x="881636" y="2049179"/>
                </a:cubicBezTo>
                <a:cubicBezTo>
                  <a:pt x="884511" y="1988794"/>
                  <a:pt x="885441" y="1928285"/>
                  <a:pt x="890262" y="1868024"/>
                </a:cubicBezTo>
                <a:cubicBezTo>
                  <a:pt x="891207" y="1856206"/>
                  <a:pt x="896768" y="1821855"/>
                  <a:pt x="898889" y="1833519"/>
                </a:cubicBezTo>
                <a:cubicBezTo>
                  <a:pt x="906622" y="1876049"/>
                  <a:pt x="904640" y="1919783"/>
                  <a:pt x="907515" y="1962915"/>
                </a:cubicBezTo>
                <a:cubicBezTo>
                  <a:pt x="904640" y="1873775"/>
                  <a:pt x="903977" y="1784537"/>
                  <a:pt x="898889" y="1695496"/>
                </a:cubicBezTo>
                <a:cubicBezTo>
                  <a:pt x="898213" y="1683659"/>
                  <a:pt x="891025" y="1649159"/>
                  <a:pt x="890262" y="1660990"/>
                </a:cubicBezTo>
                <a:cubicBezTo>
                  <a:pt x="866095" y="2035569"/>
                  <a:pt x="907847" y="1858079"/>
                  <a:pt x="873009" y="1997420"/>
                </a:cubicBezTo>
                <a:cubicBezTo>
                  <a:pt x="827098" y="1905597"/>
                  <a:pt x="861430" y="1985611"/>
                  <a:pt x="829877" y="1859398"/>
                </a:cubicBezTo>
                <a:cubicBezTo>
                  <a:pt x="822596" y="1830274"/>
                  <a:pt x="811279" y="1802258"/>
                  <a:pt x="803998" y="1773134"/>
                </a:cubicBezTo>
                <a:cubicBezTo>
                  <a:pt x="796886" y="1744685"/>
                  <a:pt x="793106" y="1715495"/>
                  <a:pt x="786745" y="1686869"/>
                </a:cubicBezTo>
                <a:cubicBezTo>
                  <a:pt x="781601" y="1663722"/>
                  <a:pt x="775243" y="1640862"/>
                  <a:pt x="769492" y="1617858"/>
                </a:cubicBezTo>
                <a:cubicBezTo>
                  <a:pt x="766617" y="1594854"/>
                  <a:pt x="760866" y="1572030"/>
                  <a:pt x="760866" y="1548847"/>
                </a:cubicBezTo>
                <a:cubicBezTo>
                  <a:pt x="760866" y="1531356"/>
                  <a:pt x="775023" y="1617198"/>
                  <a:pt x="769492" y="1600605"/>
                </a:cubicBezTo>
                <a:cubicBezTo>
                  <a:pt x="728923" y="1478897"/>
                  <a:pt x="753744" y="1548296"/>
                  <a:pt x="691855" y="1393571"/>
                </a:cubicBezTo>
                <a:cubicBezTo>
                  <a:pt x="631455" y="1438872"/>
                  <a:pt x="659725" y="1404327"/>
                  <a:pt x="648723" y="1514341"/>
                </a:cubicBezTo>
                <a:cubicBezTo>
                  <a:pt x="646132" y="1540250"/>
                  <a:pt x="642822" y="1566083"/>
                  <a:pt x="640096" y="1591979"/>
                </a:cubicBezTo>
                <a:cubicBezTo>
                  <a:pt x="637071" y="1620718"/>
                  <a:pt x="636221" y="1649738"/>
                  <a:pt x="631470" y="1678243"/>
                </a:cubicBezTo>
                <a:cubicBezTo>
                  <a:pt x="627572" y="1701632"/>
                  <a:pt x="618867" y="1724003"/>
                  <a:pt x="614217" y="1747254"/>
                </a:cubicBezTo>
                <a:cubicBezTo>
                  <a:pt x="610229" y="1767192"/>
                  <a:pt x="608683" y="1787543"/>
                  <a:pt x="605591" y="1807639"/>
                </a:cubicBezTo>
                <a:cubicBezTo>
                  <a:pt x="602931" y="1824927"/>
                  <a:pt x="599840" y="1842145"/>
                  <a:pt x="596964" y="1859398"/>
                </a:cubicBezTo>
                <a:cubicBezTo>
                  <a:pt x="572756" y="1738352"/>
                  <a:pt x="568241" y="1732654"/>
                  <a:pt x="596964" y="1531594"/>
                </a:cubicBezTo>
                <a:cubicBezTo>
                  <a:pt x="601911" y="1496964"/>
                  <a:pt x="608466" y="1600605"/>
                  <a:pt x="614217" y="1635111"/>
                </a:cubicBezTo>
                <a:cubicBezTo>
                  <a:pt x="614217" y="1635111"/>
                  <a:pt x="610083" y="1571662"/>
                  <a:pt x="605591" y="1540220"/>
                </a:cubicBezTo>
                <a:cubicBezTo>
                  <a:pt x="604305" y="1531218"/>
                  <a:pt x="599840" y="1522967"/>
                  <a:pt x="596964" y="1514341"/>
                </a:cubicBezTo>
                <a:cubicBezTo>
                  <a:pt x="594089" y="1652364"/>
                  <a:pt x="600472" y="1790891"/>
                  <a:pt x="588338" y="1928409"/>
                </a:cubicBezTo>
                <a:cubicBezTo>
                  <a:pt x="584764" y="1968917"/>
                  <a:pt x="578579" y="1847608"/>
                  <a:pt x="571085" y="1807639"/>
                </a:cubicBezTo>
                <a:cubicBezTo>
                  <a:pt x="561314" y="1755526"/>
                  <a:pt x="549828" y="1703703"/>
                  <a:pt x="536579" y="1652364"/>
                </a:cubicBezTo>
                <a:cubicBezTo>
                  <a:pt x="526806" y="1614494"/>
                  <a:pt x="502074" y="1540220"/>
                  <a:pt x="502074" y="1540220"/>
                </a:cubicBezTo>
                <a:cubicBezTo>
                  <a:pt x="499198" y="1505714"/>
                  <a:pt x="506307" y="1468852"/>
                  <a:pt x="493447" y="1436703"/>
                </a:cubicBezTo>
                <a:cubicBezTo>
                  <a:pt x="485896" y="1417825"/>
                  <a:pt x="485949" y="1476787"/>
                  <a:pt x="484821" y="1497088"/>
                </a:cubicBezTo>
                <a:cubicBezTo>
                  <a:pt x="480193" y="1580398"/>
                  <a:pt x="479070" y="1663865"/>
                  <a:pt x="476194" y="1747254"/>
                </a:cubicBezTo>
                <a:cubicBezTo>
                  <a:pt x="445571" y="1502263"/>
                  <a:pt x="483794" y="1699774"/>
                  <a:pt x="424436" y="1531594"/>
                </a:cubicBezTo>
                <a:cubicBezTo>
                  <a:pt x="416544" y="1509234"/>
                  <a:pt x="407183" y="1462583"/>
                  <a:pt x="407183" y="1462583"/>
                </a:cubicBezTo>
                <a:cubicBezTo>
                  <a:pt x="412934" y="1548847"/>
                  <a:pt x="416609" y="1635275"/>
                  <a:pt x="424436" y="1721375"/>
                </a:cubicBezTo>
                <a:cubicBezTo>
                  <a:pt x="425259" y="1730431"/>
                  <a:pt x="425788" y="1752710"/>
                  <a:pt x="433062" y="1747254"/>
                </a:cubicBezTo>
                <a:cubicBezTo>
                  <a:pt x="448493" y="1735681"/>
                  <a:pt x="450315" y="1712749"/>
                  <a:pt x="458942" y="1695496"/>
                </a:cubicBezTo>
                <a:cubicBezTo>
                  <a:pt x="461817" y="1712749"/>
                  <a:pt x="463326" y="1730286"/>
                  <a:pt x="467568" y="1747254"/>
                </a:cubicBezTo>
                <a:cubicBezTo>
                  <a:pt x="471979" y="1764897"/>
                  <a:pt x="484821" y="1799013"/>
                  <a:pt x="484821" y="1799013"/>
                </a:cubicBezTo>
                <a:cubicBezTo>
                  <a:pt x="487696" y="1784636"/>
                  <a:pt x="492023" y="1770474"/>
                  <a:pt x="493447" y="1755881"/>
                </a:cubicBezTo>
                <a:cubicBezTo>
                  <a:pt x="503533" y="1652496"/>
                  <a:pt x="453548" y="1525725"/>
                  <a:pt x="519326" y="1445330"/>
                </a:cubicBezTo>
                <a:cubicBezTo>
                  <a:pt x="528832" y="1433711"/>
                  <a:pt x="576061" y="1689960"/>
                  <a:pt x="588338" y="1747254"/>
                </a:cubicBezTo>
                <a:cubicBezTo>
                  <a:pt x="590822" y="1758847"/>
                  <a:pt x="594089" y="1770258"/>
                  <a:pt x="596964" y="1781760"/>
                </a:cubicBezTo>
                <a:cubicBezTo>
                  <a:pt x="599840" y="1750130"/>
                  <a:pt x="597234" y="1656227"/>
                  <a:pt x="605591" y="1686869"/>
                </a:cubicBezTo>
                <a:cubicBezTo>
                  <a:pt x="630844" y="1779461"/>
                  <a:pt x="648723" y="1971541"/>
                  <a:pt x="648723" y="1971541"/>
                </a:cubicBezTo>
                <a:cubicBezTo>
                  <a:pt x="651598" y="1819141"/>
                  <a:pt x="650581" y="1666618"/>
                  <a:pt x="657349" y="1514341"/>
                </a:cubicBezTo>
                <a:cubicBezTo>
                  <a:pt x="658378" y="1491181"/>
                  <a:pt x="660075" y="1560933"/>
                  <a:pt x="665975" y="1583352"/>
                </a:cubicBezTo>
                <a:cubicBezTo>
                  <a:pt x="674540" y="1615901"/>
                  <a:pt x="688979" y="1646613"/>
                  <a:pt x="700481" y="1678243"/>
                </a:cubicBezTo>
                <a:cubicBezTo>
                  <a:pt x="703033" y="1698658"/>
                  <a:pt x="711517" y="1774146"/>
                  <a:pt x="717734" y="1799013"/>
                </a:cubicBezTo>
                <a:cubicBezTo>
                  <a:pt x="722145" y="1816656"/>
                  <a:pt x="729236" y="1833518"/>
                  <a:pt x="734987" y="1850771"/>
                </a:cubicBezTo>
                <a:cubicBezTo>
                  <a:pt x="759231" y="2117473"/>
                  <a:pt x="730274" y="1837812"/>
                  <a:pt x="752240" y="1522968"/>
                </a:cubicBezTo>
                <a:cubicBezTo>
                  <a:pt x="753506" y="1504826"/>
                  <a:pt x="763741" y="1557473"/>
                  <a:pt x="769492" y="1574726"/>
                </a:cubicBezTo>
                <a:cubicBezTo>
                  <a:pt x="760866" y="1494213"/>
                  <a:pt x="755064" y="1413346"/>
                  <a:pt x="743613" y="1333186"/>
                </a:cubicBezTo>
                <a:cubicBezTo>
                  <a:pt x="740653" y="1312463"/>
                  <a:pt x="726360" y="1293735"/>
                  <a:pt x="726360" y="1272802"/>
                </a:cubicBezTo>
                <a:cubicBezTo>
                  <a:pt x="726360" y="1259943"/>
                  <a:pt x="738390" y="1295556"/>
                  <a:pt x="743613" y="1307307"/>
                </a:cubicBezTo>
                <a:cubicBezTo>
                  <a:pt x="769198" y="1364872"/>
                  <a:pt x="762675" y="1359482"/>
                  <a:pt x="778119" y="1436703"/>
                </a:cubicBezTo>
                <a:cubicBezTo>
                  <a:pt x="769493" y="1350439"/>
                  <a:pt x="762488" y="1263997"/>
                  <a:pt x="752240" y="1177911"/>
                </a:cubicBezTo>
                <a:cubicBezTo>
                  <a:pt x="742585" y="1096807"/>
                  <a:pt x="727604" y="1042401"/>
                  <a:pt x="709108" y="962251"/>
                </a:cubicBezTo>
                <a:cubicBezTo>
                  <a:pt x="706232" y="924870"/>
                  <a:pt x="707834" y="886871"/>
                  <a:pt x="700481" y="850107"/>
                </a:cubicBezTo>
                <a:cubicBezTo>
                  <a:pt x="693348" y="814441"/>
                  <a:pt x="675545" y="781681"/>
                  <a:pt x="665975" y="746590"/>
                </a:cubicBezTo>
                <a:cubicBezTo>
                  <a:pt x="658259" y="718299"/>
                  <a:pt x="655439" y="688871"/>
                  <a:pt x="648723" y="660326"/>
                </a:cubicBezTo>
                <a:cubicBezTo>
                  <a:pt x="643928" y="639949"/>
                  <a:pt x="637221" y="620069"/>
                  <a:pt x="631470" y="599941"/>
                </a:cubicBezTo>
                <a:cubicBezTo>
                  <a:pt x="628594" y="614318"/>
                  <a:pt x="623453" y="628424"/>
                  <a:pt x="622843" y="643073"/>
                </a:cubicBezTo>
                <a:cubicBezTo>
                  <a:pt x="617694" y="766645"/>
                  <a:pt x="651107" y="895960"/>
                  <a:pt x="614217" y="1014009"/>
                </a:cubicBezTo>
                <a:cubicBezTo>
                  <a:pt x="590807" y="1088921"/>
                  <a:pt x="596259" y="857817"/>
                  <a:pt x="579711" y="781096"/>
                </a:cubicBezTo>
                <a:cubicBezTo>
                  <a:pt x="564554" y="710825"/>
                  <a:pt x="536760" y="643803"/>
                  <a:pt x="519326" y="574062"/>
                </a:cubicBezTo>
                <a:lnTo>
                  <a:pt x="510700" y="539556"/>
                </a:lnTo>
                <a:cubicBezTo>
                  <a:pt x="480635" y="750012"/>
                  <a:pt x="503110" y="658956"/>
                  <a:pt x="476194" y="470545"/>
                </a:cubicBezTo>
                <a:cubicBezTo>
                  <a:pt x="470769" y="432567"/>
                  <a:pt x="458941" y="395783"/>
                  <a:pt x="450315" y="358402"/>
                </a:cubicBezTo>
                <a:cubicBezTo>
                  <a:pt x="453191" y="404409"/>
                  <a:pt x="454530" y="450539"/>
                  <a:pt x="458942" y="496424"/>
                </a:cubicBezTo>
                <a:cubicBezTo>
                  <a:pt x="468911" y="600100"/>
                  <a:pt x="493447" y="806975"/>
                  <a:pt x="493447" y="806975"/>
                </a:cubicBezTo>
                <a:cubicBezTo>
                  <a:pt x="479395" y="891293"/>
                  <a:pt x="490234" y="866094"/>
                  <a:pt x="467568" y="781096"/>
                </a:cubicBezTo>
                <a:cubicBezTo>
                  <a:pt x="462882" y="763524"/>
                  <a:pt x="456066" y="746590"/>
                  <a:pt x="450315" y="729337"/>
                </a:cubicBezTo>
                <a:cubicBezTo>
                  <a:pt x="441564" y="676830"/>
                  <a:pt x="420388" y="587500"/>
                  <a:pt x="467568" y="548183"/>
                </a:cubicBezTo>
                <a:cubicBezTo>
                  <a:pt x="490630" y="528964"/>
                  <a:pt x="486441" y="605255"/>
                  <a:pt x="493447" y="634447"/>
                </a:cubicBezTo>
                <a:cubicBezTo>
                  <a:pt x="503712" y="677219"/>
                  <a:pt x="510700" y="720711"/>
                  <a:pt x="519326" y="763843"/>
                </a:cubicBezTo>
                <a:cubicBezTo>
                  <a:pt x="528733" y="810879"/>
                  <a:pt x="538484" y="854810"/>
                  <a:pt x="545206" y="901866"/>
                </a:cubicBezTo>
                <a:cubicBezTo>
                  <a:pt x="548485" y="924816"/>
                  <a:pt x="550957" y="947873"/>
                  <a:pt x="553832" y="970877"/>
                </a:cubicBezTo>
                <a:cubicBezTo>
                  <a:pt x="585462" y="896115"/>
                  <a:pt x="620458" y="822688"/>
                  <a:pt x="648723" y="746590"/>
                </a:cubicBezTo>
                <a:cubicBezTo>
                  <a:pt x="721096" y="551739"/>
                  <a:pt x="628735" y="743430"/>
                  <a:pt x="683228" y="634447"/>
                </a:cubicBezTo>
                <a:cubicBezTo>
                  <a:pt x="691855" y="663202"/>
                  <a:pt x="704173" y="691099"/>
                  <a:pt x="709108" y="720711"/>
                </a:cubicBezTo>
                <a:cubicBezTo>
                  <a:pt x="778019" y="1134173"/>
                  <a:pt x="688756" y="992109"/>
                  <a:pt x="778119" y="1126152"/>
                </a:cubicBezTo>
                <a:cubicBezTo>
                  <a:pt x="785845" y="932998"/>
                  <a:pt x="803199" y="484054"/>
                  <a:pt x="812625" y="375654"/>
                </a:cubicBezTo>
                <a:cubicBezTo>
                  <a:pt x="816618" y="329730"/>
                  <a:pt x="814413" y="468090"/>
                  <a:pt x="821251" y="513677"/>
                </a:cubicBezTo>
                <a:cubicBezTo>
                  <a:pt x="823159" y="526394"/>
                  <a:pt x="847597" y="539090"/>
                  <a:pt x="838504" y="548183"/>
                </a:cubicBezTo>
                <a:lnTo>
                  <a:pt x="812625" y="522303"/>
                </a:lnTo>
                <a:cubicBezTo>
                  <a:pt x="806874" y="459043"/>
                  <a:pt x="804355" y="395405"/>
                  <a:pt x="795372" y="332522"/>
                </a:cubicBezTo>
                <a:cubicBezTo>
                  <a:pt x="792800" y="314519"/>
                  <a:pt x="782208" y="298484"/>
                  <a:pt x="778119" y="280764"/>
                </a:cubicBezTo>
                <a:cubicBezTo>
                  <a:pt x="773547" y="260952"/>
                  <a:pt x="772368" y="240507"/>
                  <a:pt x="769492" y="220379"/>
                </a:cubicBezTo>
                <a:cubicBezTo>
                  <a:pt x="766617" y="263511"/>
                  <a:pt x="766457" y="306910"/>
                  <a:pt x="760866" y="349775"/>
                </a:cubicBezTo>
                <a:cubicBezTo>
                  <a:pt x="757799" y="373287"/>
                  <a:pt x="746139" y="442363"/>
                  <a:pt x="743613" y="418786"/>
                </a:cubicBezTo>
                <a:cubicBezTo>
                  <a:pt x="732581" y="315818"/>
                  <a:pt x="737862" y="211752"/>
                  <a:pt x="734987" y="108235"/>
                </a:cubicBezTo>
                <a:cubicBezTo>
                  <a:pt x="732111" y="188748"/>
                  <a:pt x="738082" y="270068"/>
                  <a:pt x="726360" y="349775"/>
                </a:cubicBezTo>
                <a:cubicBezTo>
                  <a:pt x="723343" y="370290"/>
                  <a:pt x="691855" y="401534"/>
                  <a:pt x="691855" y="401534"/>
                </a:cubicBezTo>
                <a:cubicBezTo>
                  <a:pt x="683288" y="350137"/>
                  <a:pt x="680325" y="326666"/>
                  <a:pt x="665975" y="272137"/>
                </a:cubicBezTo>
                <a:cubicBezTo>
                  <a:pt x="658335" y="243105"/>
                  <a:pt x="648722" y="214628"/>
                  <a:pt x="640096" y="185873"/>
                </a:cubicBezTo>
                <a:cubicBezTo>
                  <a:pt x="637221" y="249133"/>
                  <a:pt x="634888" y="312421"/>
                  <a:pt x="631470" y="375654"/>
                </a:cubicBezTo>
                <a:cubicBezTo>
                  <a:pt x="629137" y="418819"/>
                  <a:pt x="658811" y="529029"/>
                  <a:pt x="622843" y="505051"/>
                </a:cubicBezTo>
                <a:cubicBezTo>
                  <a:pt x="581889" y="477749"/>
                  <a:pt x="611342" y="407285"/>
                  <a:pt x="605591" y="358402"/>
                </a:cubicBezTo>
                <a:cubicBezTo>
                  <a:pt x="602715" y="392908"/>
                  <a:pt x="600788" y="427505"/>
                  <a:pt x="596964" y="461919"/>
                </a:cubicBezTo>
                <a:cubicBezTo>
                  <a:pt x="595032" y="479303"/>
                  <a:pt x="589679" y="531116"/>
                  <a:pt x="588338" y="513677"/>
                </a:cubicBezTo>
                <a:cubicBezTo>
                  <a:pt x="581277" y="421888"/>
                  <a:pt x="582587" y="329647"/>
                  <a:pt x="579711" y="237632"/>
                </a:cubicBezTo>
                <a:cubicBezTo>
                  <a:pt x="576836" y="257760"/>
                  <a:pt x="573177" y="277792"/>
                  <a:pt x="571085" y="298017"/>
                </a:cubicBezTo>
                <a:cubicBezTo>
                  <a:pt x="564549" y="361201"/>
                  <a:pt x="561910" y="424792"/>
                  <a:pt x="553832" y="487798"/>
                </a:cubicBezTo>
                <a:cubicBezTo>
                  <a:pt x="547520" y="537033"/>
                  <a:pt x="539232" y="586107"/>
                  <a:pt x="527953" y="634447"/>
                </a:cubicBezTo>
                <a:cubicBezTo>
                  <a:pt x="519066" y="672534"/>
                  <a:pt x="504483" y="709069"/>
                  <a:pt x="493447" y="746590"/>
                </a:cubicBezTo>
                <a:cubicBezTo>
                  <a:pt x="490102" y="757964"/>
                  <a:pt x="488570" y="769848"/>
                  <a:pt x="484821" y="781096"/>
                </a:cubicBezTo>
                <a:cubicBezTo>
                  <a:pt x="479924" y="795786"/>
                  <a:pt x="473005" y="809729"/>
                  <a:pt x="467568" y="824228"/>
                </a:cubicBezTo>
                <a:cubicBezTo>
                  <a:pt x="464375" y="832742"/>
                  <a:pt x="461817" y="841481"/>
                  <a:pt x="458942" y="850107"/>
                </a:cubicBezTo>
                <a:cubicBezTo>
                  <a:pt x="440928" y="742030"/>
                  <a:pt x="403950" y="543464"/>
                  <a:pt x="467568" y="487798"/>
                </a:cubicBezTo>
                <a:cubicBezTo>
                  <a:pt x="531653" y="431723"/>
                  <a:pt x="506694" y="653751"/>
                  <a:pt x="519326" y="737964"/>
                </a:cubicBezTo>
                <a:cubicBezTo>
                  <a:pt x="545896" y="915095"/>
                  <a:pt x="543887" y="873447"/>
                  <a:pt x="553832" y="1022635"/>
                </a:cubicBezTo>
                <a:cubicBezTo>
                  <a:pt x="564893" y="1188557"/>
                  <a:pt x="543789" y="1122613"/>
                  <a:pt x="579711" y="1212417"/>
                </a:cubicBezTo>
                <a:cubicBezTo>
                  <a:pt x="593266" y="1293743"/>
                  <a:pt x="587430" y="1299365"/>
                  <a:pt x="614217" y="1152032"/>
                </a:cubicBezTo>
                <a:cubicBezTo>
                  <a:pt x="618875" y="1126413"/>
                  <a:pt x="619801" y="1100254"/>
                  <a:pt x="622843" y="1074394"/>
                </a:cubicBezTo>
                <a:cubicBezTo>
                  <a:pt x="625552" y="1051370"/>
                  <a:pt x="628594" y="1028387"/>
                  <a:pt x="631470" y="1005383"/>
                </a:cubicBezTo>
                <a:cubicBezTo>
                  <a:pt x="634345" y="910492"/>
                  <a:pt x="626671" y="814691"/>
                  <a:pt x="640096" y="720711"/>
                </a:cubicBezTo>
                <a:cubicBezTo>
                  <a:pt x="642467" y="704113"/>
                  <a:pt x="658949" y="748620"/>
                  <a:pt x="665975" y="763843"/>
                </a:cubicBezTo>
                <a:cubicBezTo>
                  <a:pt x="676271" y="786150"/>
                  <a:pt x="683228" y="809850"/>
                  <a:pt x="691855" y="832854"/>
                </a:cubicBezTo>
                <a:cubicBezTo>
                  <a:pt x="697606" y="867360"/>
                  <a:pt x="699904" y="902622"/>
                  <a:pt x="709108" y="936371"/>
                </a:cubicBezTo>
                <a:cubicBezTo>
                  <a:pt x="717257" y="966249"/>
                  <a:pt x="737338" y="992308"/>
                  <a:pt x="743613" y="1022635"/>
                </a:cubicBezTo>
                <a:cubicBezTo>
                  <a:pt x="754743" y="1076432"/>
                  <a:pt x="753097" y="1132153"/>
                  <a:pt x="760866" y="1186537"/>
                </a:cubicBezTo>
                <a:cubicBezTo>
                  <a:pt x="764615" y="1212781"/>
                  <a:pt x="772657" y="1238233"/>
                  <a:pt x="778119" y="1264175"/>
                </a:cubicBezTo>
                <a:cubicBezTo>
                  <a:pt x="784160" y="1292870"/>
                  <a:pt x="789621" y="1321684"/>
                  <a:pt x="795372" y="1350439"/>
                </a:cubicBezTo>
                <a:cubicBezTo>
                  <a:pt x="792496" y="1361941"/>
                  <a:pt x="790494" y="1396193"/>
                  <a:pt x="786745" y="1384945"/>
                </a:cubicBezTo>
                <a:cubicBezTo>
                  <a:pt x="774785" y="1349065"/>
                  <a:pt x="776909" y="1309888"/>
                  <a:pt x="769492" y="1272802"/>
                </a:cubicBezTo>
                <a:cubicBezTo>
                  <a:pt x="765387" y="1252275"/>
                  <a:pt x="757634" y="1232644"/>
                  <a:pt x="752240" y="1212417"/>
                </a:cubicBezTo>
                <a:cubicBezTo>
                  <a:pt x="746130" y="1189506"/>
                  <a:pt x="722787" y="1123072"/>
                  <a:pt x="734987" y="1143405"/>
                </a:cubicBezTo>
                <a:cubicBezTo>
                  <a:pt x="755593" y="1177748"/>
                  <a:pt x="763742" y="1218168"/>
                  <a:pt x="778119" y="1255549"/>
                </a:cubicBezTo>
                <a:cubicBezTo>
                  <a:pt x="805331" y="1418827"/>
                  <a:pt x="767003" y="1195812"/>
                  <a:pt x="760866" y="1048515"/>
                </a:cubicBezTo>
                <a:cubicBezTo>
                  <a:pt x="760109" y="1030345"/>
                  <a:pt x="772368" y="1083020"/>
                  <a:pt x="778119" y="1100273"/>
                </a:cubicBezTo>
                <a:cubicBezTo>
                  <a:pt x="780994" y="1123277"/>
                  <a:pt x="782598" y="1146476"/>
                  <a:pt x="786745" y="1169285"/>
                </a:cubicBezTo>
                <a:cubicBezTo>
                  <a:pt x="788372" y="1178231"/>
                  <a:pt x="793989" y="1204151"/>
                  <a:pt x="795372" y="1195164"/>
                </a:cubicBezTo>
                <a:cubicBezTo>
                  <a:pt x="808120" y="1112305"/>
                  <a:pt x="812625" y="1028387"/>
                  <a:pt x="821251" y="944998"/>
                </a:cubicBezTo>
                <a:cubicBezTo>
                  <a:pt x="833946" y="1033865"/>
                  <a:pt x="823150" y="977845"/>
                  <a:pt x="847130" y="1065768"/>
                </a:cubicBezTo>
                <a:cubicBezTo>
                  <a:pt x="850250" y="1077206"/>
                  <a:pt x="857227" y="1112037"/>
                  <a:pt x="855757" y="1100273"/>
                </a:cubicBezTo>
                <a:cubicBezTo>
                  <a:pt x="851418" y="1065561"/>
                  <a:pt x="845834" y="1030961"/>
                  <a:pt x="838504" y="996756"/>
                </a:cubicBezTo>
                <a:cubicBezTo>
                  <a:pt x="816480" y="893977"/>
                  <a:pt x="816177" y="895275"/>
                  <a:pt x="795372" y="832854"/>
                </a:cubicBezTo>
                <a:cubicBezTo>
                  <a:pt x="803998" y="927745"/>
                  <a:pt x="810533" y="1022849"/>
                  <a:pt x="821251" y="1117526"/>
                </a:cubicBezTo>
                <a:cubicBezTo>
                  <a:pt x="827792" y="1175310"/>
                  <a:pt x="847130" y="1290054"/>
                  <a:pt x="847130" y="1290054"/>
                </a:cubicBezTo>
                <a:cubicBezTo>
                  <a:pt x="844255" y="1203790"/>
                  <a:pt x="843292" y="1117441"/>
                  <a:pt x="838504" y="1031262"/>
                </a:cubicBezTo>
                <a:cubicBezTo>
                  <a:pt x="837534" y="1013798"/>
                  <a:pt x="824346" y="996096"/>
                  <a:pt x="829877" y="979503"/>
                </a:cubicBezTo>
                <a:cubicBezTo>
                  <a:pt x="833156" y="969667"/>
                  <a:pt x="842919" y="995909"/>
                  <a:pt x="847130" y="1005383"/>
                </a:cubicBezTo>
                <a:cubicBezTo>
                  <a:pt x="854516" y="1022002"/>
                  <a:pt x="860294" y="1039421"/>
                  <a:pt x="864383" y="1057141"/>
                </a:cubicBezTo>
                <a:cubicBezTo>
                  <a:pt x="877571" y="1114287"/>
                  <a:pt x="887387" y="1172160"/>
                  <a:pt x="898889" y="1229669"/>
                </a:cubicBezTo>
                <a:cubicBezTo>
                  <a:pt x="921869" y="1459479"/>
                  <a:pt x="892872" y="1206190"/>
                  <a:pt x="916142" y="996756"/>
                </a:cubicBezTo>
                <a:cubicBezTo>
                  <a:pt x="919380" y="967611"/>
                  <a:pt x="927990" y="1054198"/>
                  <a:pt x="933394" y="1083020"/>
                </a:cubicBezTo>
                <a:cubicBezTo>
                  <a:pt x="946406" y="1152419"/>
                  <a:pt x="934988" y="1113678"/>
                  <a:pt x="950647" y="1160658"/>
                </a:cubicBezTo>
                <a:cubicBezTo>
                  <a:pt x="939145" y="1051390"/>
                  <a:pt x="932989" y="941426"/>
                  <a:pt x="916142" y="832854"/>
                </a:cubicBezTo>
                <a:cubicBezTo>
                  <a:pt x="898313" y="717956"/>
                  <a:pt x="887433" y="696388"/>
                  <a:pt x="855757" y="617194"/>
                </a:cubicBezTo>
                <a:cubicBezTo>
                  <a:pt x="861508" y="666077"/>
                  <a:pt x="866904" y="715003"/>
                  <a:pt x="873009" y="763843"/>
                </a:cubicBezTo>
                <a:cubicBezTo>
                  <a:pt x="878406" y="807021"/>
                  <a:pt x="885585" y="849977"/>
                  <a:pt x="890262" y="893239"/>
                </a:cubicBezTo>
                <a:cubicBezTo>
                  <a:pt x="897089" y="956392"/>
                  <a:pt x="901764" y="1019760"/>
                  <a:pt x="907515" y="1083020"/>
                </a:cubicBezTo>
                <a:cubicBezTo>
                  <a:pt x="904640" y="1163533"/>
                  <a:pt x="923443" y="1247828"/>
                  <a:pt x="898889" y="1324560"/>
                </a:cubicBezTo>
                <a:cubicBezTo>
                  <a:pt x="892215" y="1345417"/>
                  <a:pt x="853989" y="1314166"/>
                  <a:pt x="838504" y="1298681"/>
                </a:cubicBezTo>
                <a:cubicBezTo>
                  <a:pt x="825644" y="1285821"/>
                  <a:pt x="825662" y="1264565"/>
                  <a:pt x="821251" y="1246922"/>
                </a:cubicBezTo>
                <a:cubicBezTo>
                  <a:pt x="811266" y="1206981"/>
                  <a:pt x="810075" y="1164607"/>
                  <a:pt x="795372" y="1126152"/>
                </a:cubicBezTo>
                <a:cubicBezTo>
                  <a:pt x="772409" y="1066095"/>
                  <a:pt x="709108" y="953624"/>
                  <a:pt x="709108" y="953624"/>
                </a:cubicBezTo>
                <a:cubicBezTo>
                  <a:pt x="675996" y="1119180"/>
                  <a:pt x="700481" y="956276"/>
                  <a:pt x="700481" y="1152032"/>
                </a:cubicBezTo>
                <a:cubicBezTo>
                  <a:pt x="700481" y="1198129"/>
                  <a:pt x="694730" y="1244047"/>
                  <a:pt x="691855" y="1290054"/>
                </a:cubicBezTo>
                <a:cubicBezTo>
                  <a:pt x="686125" y="1249947"/>
                  <a:pt x="677056" y="1178496"/>
                  <a:pt x="665975" y="1143405"/>
                </a:cubicBezTo>
                <a:cubicBezTo>
                  <a:pt x="652903" y="1102009"/>
                  <a:pt x="615184" y="1036841"/>
                  <a:pt x="596964" y="996756"/>
                </a:cubicBezTo>
                <a:cubicBezTo>
                  <a:pt x="593201" y="988478"/>
                  <a:pt x="591213" y="979503"/>
                  <a:pt x="588338" y="970877"/>
                </a:cubicBezTo>
                <a:cubicBezTo>
                  <a:pt x="509008" y="1169200"/>
                  <a:pt x="584011" y="966891"/>
                  <a:pt x="562458" y="1505715"/>
                </a:cubicBezTo>
                <a:cubicBezTo>
                  <a:pt x="561645" y="1526031"/>
                  <a:pt x="558404" y="1465142"/>
                  <a:pt x="553832" y="1445330"/>
                </a:cubicBezTo>
                <a:cubicBezTo>
                  <a:pt x="541129" y="1390283"/>
                  <a:pt x="525077" y="1336062"/>
                  <a:pt x="510700" y="1281428"/>
                </a:cubicBezTo>
                <a:cubicBezTo>
                  <a:pt x="504949" y="1206666"/>
                  <a:pt x="493447" y="1132124"/>
                  <a:pt x="493447" y="1057141"/>
                </a:cubicBezTo>
                <a:cubicBezTo>
                  <a:pt x="493447" y="1033429"/>
                  <a:pt x="506174" y="1102876"/>
                  <a:pt x="510700" y="1126152"/>
                </a:cubicBezTo>
                <a:cubicBezTo>
                  <a:pt x="526311" y="1206435"/>
                  <a:pt x="540654" y="1286974"/>
                  <a:pt x="553832" y="1367692"/>
                </a:cubicBezTo>
                <a:cubicBezTo>
                  <a:pt x="576957" y="1509334"/>
                  <a:pt x="581614" y="1565970"/>
                  <a:pt x="596964" y="1704122"/>
                </a:cubicBezTo>
                <a:cubicBezTo>
                  <a:pt x="599840" y="1545971"/>
                  <a:pt x="595925" y="1387551"/>
                  <a:pt x="605591" y="1229669"/>
                </a:cubicBezTo>
                <a:cubicBezTo>
                  <a:pt x="606702" y="1211517"/>
                  <a:pt x="618980" y="1263657"/>
                  <a:pt x="622843" y="1281428"/>
                </a:cubicBezTo>
                <a:cubicBezTo>
                  <a:pt x="633388" y="1329933"/>
                  <a:pt x="640881" y="1379062"/>
                  <a:pt x="648723" y="1428077"/>
                </a:cubicBezTo>
                <a:cubicBezTo>
                  <a:pt x="652386" y="1450969"/>
                  <a:pt x="654217" y="1474118"/>
                  <a:pt x="657349" y="1497088"/>
                </a:cubicBezTo>
                <a:cubicBezTo>
                  <a:pt x="662843" y="1537380"/>
                  <a:pt x="668851" y="1577601"/>
                  <a:pt x="674602" y="1617858"/>
                </a:cubicBezTo>
                <a:cubicBezTo>
                  <a:pt x="680353" y="1468334"/>
                  <a:pt x="682323" y="1318616"/>
                  <a:pt x="691855" y="1169285"/>
                </a:cubicBezTo>
                <a:cubicBezTo>
                  <a:pt x="692789" y="1154653"/>
                  <a:pt x="697858" y="1197991"/>
                  <a:pt x="700481" y="1212417"/>
                </a:cubicBezTo>
                <a:cubicBezTo>
                  <a:pt x="703610" y="1229626"/>
                  <a:pt x="706232" y="1246922"/>
                  <a:pt x="709108" y="1264175"/>
                </a:cubicBezTo>
                <a:cubicBezTo>
                  <a:pt x="711983" y="1307307"/>
                  <a:pt x="718443" y="1436793"/>
                  <a:pt x="717734" y="1393571"/>
                </a:cubicBezTo>
                <a:cubicBezTo>
                  <a:pt x="714150" y="1174989"/>
                  <a:pt x="798245" y="542431"/>
                  <a:pt x="700481" y="737964"/>
                </a:cubicBezTo>
                <a:cubicBezTo>
                  <a:pt x="595027" y="948876"/>
                  <a:pt x="694730" y="1209541"/>
                  <a:pt x="691855" y="1445330"/>
                </a:cubicBezTo>
                <a:cubicBezTo>
                  <a:pt x="686104" y="1313058"/>
                  <a:pt x="684455" y="1180544"/>
                  <a:pt x="674602" y="1048515"/>
                </a:cubicBezTo>
                <a:cubicBezTo>
                  <a:pt x="670063" y="987686"/>
                  <a:pt x="659087" y="927471"/>
                  <a:pt x="648723" y="867360"/>
                </a:cubicBezTo>
                <a:cubicBezTo>
                  <a:pt x="644694" y="843993"/>
                  <a:pt x="631470" y="774637"/>
                  <a:pt x="631470" y="798349"/>
                </a:cubicBezTo>
                <a:cubicBezTo>
                  <a:pt x="631470" y="844714"/>
                  <a:pt x="642972" y="890364"/>
                  <a:pt x="648723" y="936371"/>
                </a:cubicBezTo>
                <a:cubicBezTo>
                  <a:pt x="651598" y="1094522"/>
                  <a:pt x="657349" y="1252647"/>
                  <a:pt x="657349" y="1410824"/>
                </a:cubicBezTo>
                <a:cubicBezTo>
                  <a:pt x="657349" y="1531628"/>
                  <a:pt x="672414" y="1166973"/>
                  <a:pt x="648723" y="1048515"/>
                </a:cubicBezTo>
                <a:cubicBezTo>
                  <a:pt x="633455" y="972176"/>
                  <a:pt x="637221" y="1203790"/>
                  <a:pt x="631470" y="1281428"/>
                </a:cubicBezTo>
                <a:cubicBezTo>
                  <a:pt x="628481" y="1245559"/>
                  <a:pt x="619580" y="1131871"/>
                  <a:pt x="614217" y="1091647"/>
                </a:cubicBezTo>
                <a:cubicBezTo>
                  <a:pt x="612279" y="1077114"/>
                  <a:pt x="608466" y="1062892"/>
                  <a:pt x="605591" y="1048515"/>
                </a:cubicBezTo>
                <a:cubicBezTo>
                  <a:pt x="573931" y="1333429"/>
                  <a:pt x="608463" y="1003534"/>
                  <a:pt x="579711" y="1712749"/>
                </a:cubicBezTo>
                <a:cubicBezTo>
                  <a:pt x="579003" y="1730225"/>
                  <a:pt x="576229" y="1747790"/>
                  <a:pt x="571085" y="1764507"/>
                </a:cubicBezTo>
                <a:cubicBezTo>
                  <a:pt x="564645" y="1785438"/>
                  <a:pt x="553339" y="1804559"/>
                  <a:pt x="545206" y="1824892"/>
                </a:cubicBezTo>
                <a:cubicBezTo>
                  <a:pt x="541829" y="1833335"/>
                  <a:pt x="539455" y="1842145"/>
                  <a:pt x="536579" y="1850771"/>
                </a:cubicBezTo>
                <a:cubicBezTo>
                  <a:pt x="533704" y="1830643"/>
                  <a:pt x="528856" y="1810699"/>
                  <a:pt x="527953" y="1790386"/>
                </a:cubicBezTo>
                <a:cubicBezTo>
                  <a:pt x="523100" y="1681188"/>
                  <a:pt x="529855" y="1571380"/>
                  <a:pt x="519326" y="1462583"/>
                </a:cubicBezTo>
                <a:cubicBezTo>
                  <a:pt x="512536" y="1392418"/>
                  <a:pt x="483978" y="1325611"/>
                  <a:pt x="476194" y="1255549"/>
                </a:cubicBezTo>
                <a:lnTo>
                  <a:pt x="467568" y="1177911"/>
                </a:lnTo>
                <a:cubicBezTo>
                  <a:pt x="464693" y="1324560"/>
                  <a:pt x="488857" y="1761452"/>
                  <a:pt x="458942" y="1617858"/>
                </a:cubicBezTo>
                <a:cubicBezTo>
                  <a:pt x="316023" y="931845"/>
                  <a:pt x="504352" y="762682"/>
                  <a:pt x="389930" y="1091647"/>
                </a:cubicBezTo>
                <a:cubicBezTo>
                  <a:pt x="328760" y="1267513"/>
                  <a:pt x="371442" y="1105225"/>
                  <a:pt x="346798" y="1203790"/>
                </a:cubicBezTo>
                <a:cubicBezTo>
                  <a:pt x="322906" y="1096279"/>
                  <a:pt x="332586" y="1101586"/>
                  <a:pt x="320919" y="1212417"/>
                </a:cubicBezTo>
                <a:cubicBezTo>
                  <a:pt x="313467" y="1283213"/>
                  <a:pt x="312196" y="1290822"/>
                  <a:pt x="303666" y="1359066"/>
                </a:cubicBezTo>
                <a:cubicBezTo>
                  <a:pt x="306541" y="1177911"/>
                  <a:pt x="301653" y="996467"/>
                  <a:pt x="312292" y="815602"/>
                </a:cubicBezTo>
                <a:cubicBezTo>
                  <a:pt x="314346" y="780681"/>
                  <a:pt x="325573" y="884364"/>
                  <a:pt x="329545" y="919119"/>
                </a:cubicBezTo>
                <a:cubicBezTo>
                  <a:pt x="358408" y="1171666"/>
                  <a:pt x="328806" y="1045563"/>
                  <a:pt x="355425" y="1152032"/>
                </a:cubicBezTo>
                <a:cubicBezTo>
                  <a:pt x="357403" y="1126313"/>
                  <a:pt x="370393" y="924299"/>
                  <a:pt x="381304" y="850107"/>
                </a:cubicBezTo>
                <a:cubicBezTo>
                  <a:pt x="391896" y="778081"/>
                  <a:pt x="398151" y="705074"/>
                  <a:pt x="415809" y="634447"/>
                </a:cubicBezTo>
                <a:lnTo>
                  <a:pt x="424436" y="599941"/>
                </a:lnTo>
                <a:cubicBezTo>
                  <a:pt x="430187" y="634447"/>
                  <a:pt x="440524" y="668496"/>
                  <a:pt x="441689" y="703458"/>
                </a:cubicBezTo>
                <a:cubicBezTo>
                  <a:pt x="449162" y="927639"/>
                  <a:pt x="361957" y="1170150"/>
                  <a:pt x="450315" y="1376319"/>
                </a:cubicBezTo>
                <a:cubicBezTo>
                  <a:pt x="501538" y="1495839"/>
                  <a:pt x="531164" y="1129137"/>
                  <a:pt x="571085" y="1005383"/>
                </a:cubicBezTo>
                <a:cubicBezTo>
                  <a:pt x="611318" y="880661"/>
                  <a:pt x="655030" y="744086"/>
                  <a:pt x="683228" y="617194"/>
                </a:cubicBezTo>
                <a:cubicBezTo>
                  <a:pt x="702730" y="529435"/>
                  <a:pt x="685775" y="561614"/>
                  <a:pt x="717734" y="513677"/>
                </a:cubicBezTo>
                <a:cubicBezTo>
                  <a:pt x="756834" y="650525"/>
                  <a:pt x="731732" y="547206"/>
                  <a:pt x="752240" y="806975"/>
                </a:cubicBezTo>
                <a:cubicBezTo>
                  <a:pt x="777266" y="1123976"/>
                  <a:pt x="760866" y="632266"/>
                  <a:pt x="760866" y="144533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7" name="16 Conector recto"/>
          <p:cNvCxnSpPr/>
          <p:nvPr/>
        </p:nvCxnSpPr>
        <p:spPr>
          <a:xfrm rot="5400000">
            <a:off x="6143636" y="1500174"/>
            <a:ext cx="2714644" cy="1588"/>
          </a:xfrm>
          <a:prstGeom prst="line">
            <a:avLst/>
          </a:prstGeom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>
            <a:off x="6215074" y="1643050"/>
            <a:ext cx="2500330" cy="1588"/>
          </a:xfrm>
          <a:prstGeom prst="line">
            <a:avLst/>
          </a:prstGeom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Forma libre"/>
          <p:cNvSpPr/>
          <p:nvPr/>
        </p:nvSpPr>
        <p:spPr>
          <a:xfrm>
            <a:off x="6338933" y="364707"/>
            <a:ext cx="1140169" cy="1324395"/>
          </a:xfrm>
          <a:custGeom>
            <a:avLst/>
            <a:gdLst>
              <a:gd name="connsiteX0" fmla="*/ 553573 w 1140169"/>
              <a:gd name="connsiteY0" fmla="*/ 497935 h 1324395"/>
              <a:gd name="connsiteX1" fmla="*/ 562199 w 1140169"/>
              <a:gd name="connsiteY1" fmla="*/ 541067 h 1324395"/>
              <a:gd name="connsiteX2" fmla="*/ 579452 w 1140169"/>
              <a:gd name="connsiteY2" fmla="*/ 756727 h 1324395"/>
              <a:gd name="connsiteX3" fmla="*/ 596705 w 1140169"/>
              <a:gd name="connsiteY3" fmla="*/ 653210 h 1324395"/>
              <a:gd name="connsiteX4" fmla="*/ 613958 w 1140169"/>
              <a:gd name="connsiteY4" fmla="*/ 601451 h 1324395"/>
              <a:gd name="connsiteX5" fmla="*/ 622584 w 1140169"/>
              <a:gd name="connsiteY5" fmla="*/ 541067 h 1324395"/>
              <a:gd name="connsiteX6" fmla="*/ 631210 w 1140169"/>
              <a:gd name="connsiteY6" fmla="*/ 506561 h 1324395"/>
              <a:gd name="connsiteX7" fmla="*/ 639837 w 1140169"/>
              <a:gd name="connsiteY7" fmla="*/ 541067 h 1324395"/>
              <a:gd name="connsiteX8" fmla="*/ 648463 w 1140169"/>
              <a:gd name="connsiteY8" fmla="*/ 601451 h 1324395"/>
              <a:gd name="connsiteX9" fmla="*/ 657090 w 1140169"/>
              <a:gd name="connsiteY9" fmla="*/ 989640 h 1324395"/>
              <a:gd name="connsiteX10" fmla="*/ 674342 w 1140169"/>
              <a:gd name="connsiteY10" fmla="*/ 748101 h 1324395"/>
              <a:gd name="connsiteX11" fmla="*/ 682969 w 1140169"/>
              <a:gd name="connsiteY11" fmla="*/ 687716 h 1324395"/>
              <a:gd name="connsiteX12" fmla="*/ 700222 w 1140169"/>
              <a:gd name="connsiteY12" fmla="*/ 601451 h 1324395"/>
              <a:gd name="connsiteX13" fmla="*/ 726101 w 1140169"/>
              <a:gd name="connsiteY13" fmla="*/ 549693 h 1324395"/>
              <a:gd name="connsiteX14" fmla="*/ 734727 w 1140169"/>
              <a:gd name="connsiteY14" fmla="*/ 446176 h 1324395"/>
              <a:gd name="connsiteX15" fmla="*/ 751980 w 1140169"/>
              <a:gd name="connsiteY15" fmla="*/ 497935 h 1324395"/>
              <a:gd name="connsiteX16" fmla="*/ 760607 w 1140169"/>
              <a:gd name="connsiteY16" fmla="*/ 601451 h 1324395"/>
              <a:gd name="connsiteX17" fmla="*/ 769233 w 1140169"/>
              <a:gd name="connsiteY17" fmla="*/ 877497 h 1324395"/>
              <a:gd name="connsiteX18" fmla="*/ 795112 w 1140169"/>
              <a:gd name="connsiteY18" fmla="*/ 817112 h 1324395"/>
              <a:gd name="connsiteX19" fmla="*/ 820992 w 1140169"/>
              <a:gd name="connsiteY19" fmla="*/ 618704 h 1324395"/>
              <a:gd name="connsiteX20" fmla="*/ 838244 w 1140169"/>
              <a:gd name="connsiteY20" fmla="*/ 446176 h 1324395"/>
              <a:gd name="connsiteX21" fmla="*/ 855497 w 1140169"/>
              <a:gd name="connsiteY21" fmla="*/ 523814 h 1324395"/>
              <a:gd name="connsiteX22" fmla="*/ 838244 w 1140169"/>
              <a:gd name="connsiteY22" fmla="*/ 860244 h 1324395"/>
              <a:gd name="connsiteX23" fmla="*/ 829618 w 1140169"/>
              <a:gd name="connsiteY23" fmla="*/ 489308 h 1324395"/>
              <a:gd name="connsiteX24" fmla="*/ 855497 w 1140169"/>
              <a:gd name="connsiteY24" fmla="*/ 532440 h 1324395"/>
              <a:gd name="connsiteX25" fmla="*/ 864124 w 1140169"/>
              <a:gd name="connsiteY25" fmla="*/ 739474 h 1324395"/>
              <a:gd name="connsiteX26" fmla="*/ 846871 w 1140169"/>
              <a:gd name="connsiteY26" fmla="*/ 1041399 h 1324395"/>
              <a:gd name="connsiteX27" fmla="*/ 864124 w 1140169"/>
              <a:gd name="connsiteY27" fmla="*/ 635957 h 1324395"/>
              <a:gd name="connsiteX28" fmla="*/ 881376 w 1140169"/>
              <a:gd name="connsiteY28" fmla="*/ 791233 h 1324395"/>
              <a:gd name="connsiteX29" fmla="*/ 890003 w 1140169"/>
              <a:gd name="connsiteY29" fmla="*/ 825738 h 1324395"/>
              <a:gd name="connsiteX30" fmla="*/ 907256 w 1140169"/>
              <a:gd name="connsiteY30" fmla="*/ 912002 h 1324395"/>
              <a:gd name="connsiteX31" fmla="*/ 915882 w 1140169"/>
              <a:gd name="connsiteY31" fmla="*/ 765353 h 1324395"/>
              <a:gd name="connsiteX32" fmla="*/ 959014 w 1140169"/>
              <a:gd name="connsiteY32" fmla="*/ 627331 h 1324395"/>
              <a:gd name="connsiteX33" fmla="*/ 1002146 w 1140169"/>
              <a:gd name="connsiteY33" fmla="*/ 515187 h 1324395"/>
              <a:gd name="connsiteX34" fmla="*/ 1010773 w 1140169"/>
              <a:gd name="connsiteY34" fmla="*/ 454802 h 1324395"/>
              <a:gd name="connsiteX35" fmla="*/ 1028025 w 1140169"/>
              <a:gd name="connsiteY35" fmla="*/ 575572 h 1324395"/>
              <a:gd name="connsiteX36" fmla="*/ 1045278 w 1140169"/>
              <a:gd name="connsiteY36" fmla="*/ 748101 h 1324395"/>
              <a:gd name="connsiteX37" fmla="*/ 1062531 w 1140169"/>
              <a:gd name="connsiteY37" fmla="*/ 834365 h 1324395"/>
              <a:gd name="connsiteX38" fmla="*/ 1053905 w 1140169"/>
              <a:gd name="connsiteY38" fmla="*/ 877497 h 1324395"/>
              <a:gd name="connsiteX39" fmla="*/ 1019399 w 1140169"/>
              <a:gd name="connsiteY39" fmla="*/ 722221 h 1324395"/>
              <a:gd name="connsiteX40" fmla="*/ 1010773 w 1140169"/>
              <a:gd name="connsiteY40" fmla="*/ 549693 h 1324395"/>
              <a:gd name="connsiteX41" fmla="*/ 1019399 w 1140169"/>
              <a:gd name="connsiteY41" fmla="*/ 601451 h 1324395"/>
              <a:gd name="connsiteX42" fmla="*/ 1010773 w 1140169"/>
              <a:gd name="connsiteY42" fmla="*/ 644584 h 1324395"/>
              <a:gd name="connsiteX43" fmla="*/ 1002146 w 1140169"/>
              <a:gd name="connsiteY43" fmla="*/ 773980 h 1324395"/>
              <a:gd name="connsiteX44" fmla="*/ 1010773 w 1140169"/>
              <a:gd name="connsiteY44" fmla="*/ 463429 h 1324395"/>
              <a:gd name="connsiteX45" fmla="*/ 1053905 w 1140169"/>
              <a:gd name="connsiteY45" fmla="*/ 566946 h 1324395"/>
              <a:gd name="connsiteX46" fmla="*/ 1079784 w 1140169"/>
              <a:gd name="connsiteY46" fmla="*/ 653210 h 1324395"/>
              <a:gd name="connsiteX47" fmla="*/ 1088410 w 1140169"/>
              <a:gd name="connsiteY47" fmla="*/ 722221 h 1324395"/>
              <a:gd name="connsiteX48" fmla="*/ 1114290 w 1140169"/>
              <a:gd name="connsiteY48" fmla="*/ 912002 h 1324395"/>
              <a:gd name="connsiteX49" fmla="*/ 1122916 w 1140169"/>
              <a:gd name="connsiteY49" fmla="*/ 1050025 h 1324395"/>
              <a:gd name="connsiteX50" fmla="*/ 1105663 w 1140169"/>
              <a:gd name="connsiteY50" fmla="*/ 989640 h 1324395"/>
              <a:gd name="connsiteX51" fmla="*/ 1097037 w 1140169"/>
              <a:gd name="connsiteY51" fmla="*/ 937882 h 1324395"/>
              <a:gd name="connsiteX52" fmla="*/ 1062531 w 1140169"/>
              <a:gd name="connsiteY52" fmla="*/ 1188048 h 1324395"/>
              <a:gd name="connsiteX53" fmla="*/ 1053905 w 1140169"/>
              <a:gd name="connsiteY53" fmla="*/ 1084531 h 1324395"/>
              <a:gd name="connsiteX54" fmla="*/ 1036652 w 1140169"/>
              <a:gd name="connsiteY54" fmla="*/ 1050025 h 1324395"/>
              <a:gd name="connsiteX55" fmla="*/ 1019399 w 1140169"/>
              <a:gd name="connsiteY55" fmla="*/ 1093157 h 1324395"/>
              <a:gd name="connsiteX56" fmla="*/ 1010773 w 1140169"/>
              <a:gd name="connsiteY56" fmla="*/ 1067278 h 1324395"/>
              <a:gd name="connsiteX57" fmla="*/ 1019399 w 1140169"/>
              <a:gd name="connsiteY57" fmla="*/ 1101784 h 1324395"/>
              <a:gd name="connsiteX58" fmla="*/ 1028025 w 1140169"/>
              <a:gd name="connsiteY58" fmla="*/ 1162168 h 1324395"/>
              <a:gd name="connsiteX59" fmla="*/ 1019399 w 1140169"/>
              <a:gd name="connsiteY59" fmla="*/ 1127663 h 1324395"/>
              <a:gd name="connsiteX60" fmla="*/ 1002146 w 1140169"/>
              <a:gd name="connsiteY60" fmla="*/ 1084531 h 1324395"/>
              <a:gd name="connsiteX61" fmla="*/ 993520 w 1140169"/>
              <a:gd name="connsiteY61" fmla="*/ 1041399 h 1324395"/>
              <a:gd name="connsiteX62" fmla="*/ 976267 w 1140169"/>
              <a:gd name="connsiteY62" fmla="*/ 1075904 h 1324395"/>
              <a:gd name="connsiteX63" fmla="*/ 967641 w 1140169"/>
              <a:gd name="connsiteY63" fmla="*/ 1119036 h 1324395"/>
              <a:gd name="connsiteX64" fmla="*/ 950388 w 1140169"/>
              <a:gd name="connsiteY64" fmla="*/ 1170795 h 1324395"/>
              <a:gd name="connsiteX65" fmla="*/ 915882 w 1140169"/>
              <a:gd name="connsiteY65" fmla="*/ 1136289 h 1324395"/>
              <a:gd name="connsiteX66" fmla="*/ 890003 w 1140169"/>
              <a:gd name="connsiteY66" fmla="*/ 1127663 h 1324395"/>
              <a:gd name="connsiteX67" fmla="*/ 881376 w 1140169"/>
              <a:gd name="connsiteY67" fmla="*/ 1058651 h 1324395"/>
              <a:gd name="connsiteX68" fmla="*/ 872750 w 1140169"/>
              <a:gd name="connsiteY68" fmla="*/ 955135 h 1324395"/>
              <a:gd name="connsiteX69" fmla="*/ 855497 w 1140169"/>
              <a:gd name="connsiteY69" fmla="*/ 1041399 h 1324395"/>
              <a:gd name="connsiteX70" fmla="*/ 838244 w 1140169"/>
              <a:gd name="connsiteY70" fmla="*/ 1075904 h 1324395"/>
              <a:gd name="connsiteX71" fmla="*/ 829618 w 1140169"/>
              <a:gd name="connsiteY71" fmla="*/ 1119036 h 1324395"/>
              <a:gd name="connsiteX72" fmla="*/ 820992 w 1140169"/>
              <a:gd name="connsiteY72" fmla="*/ 1144916 h 1324395"/>
              <a:gd name="connsiteX73" fmla="*/ 777859 w 1140169"/>
              <a:gd name="connsiteY73" fmla="*/ 1101784 h 1324395"/>
              <a:gd name="connsiteX74" fmla="*/ 769233 w 1140169"/>
              <a:gd name="connsiteY74" fmla="*/ 1041399 h 1324395"/>
              <a:gd name="connsiteX75" fmla="*/ 760607 w 1140169"/>
              <a:gd name="connsiteY75" fmla="*/ 989640 h 1324395"/>
              <a:gd name="connsiteX76" fmla="*/ 743354 w 1140169"/>
              <a:gd name="connsiteY76" fmla="*/ 937882 h 1324395"/>
              <a:gd name="connsiteX77" fmla="*/ 734727 w 1140169"/>
              <a:gd name="connsiteY77" fmla="*/ 886123 h 1324395"/>
              <a:gd name="connsiteX78" fmla="*/ 708848 w 1140169"/>
              <a:gd name="connsiteY78" fmla="*/ 791233 h 1324395"/>
              <a:gd name="connsiteX79" fmla="*/ 691595 w 1140169"/>
              <a:gd name="connsiteY79" fmla="*/ 868870 h 1324395"/>
              <a:gd name="connsiteX80" fmla="*/ 665716 w 1140169"/>
              <a:gd name="connsiteY80" fmla="*/ 946508 h 1324395"/>
              <a:gd name="connsiteX81" fmla="*/ 657090 w 1140169"/>
              <a:gd name="connsiteY81" fmla="*/ 1032772 h 1324395"/>
              <a:gd name="connsiteX82" fmla="*/ 648463 w 1140169"/>
              <a:gd name="connsiteY82" fmla="*/ 1058651 h 1324395"/>
              <a:gd name="connsiteX83" fmla="*/ 631210 w 1140169"/>
              <a:gd name="connsiteY83" fmla="*/ 1127663 h 1324395"/>
              <a:gd name="connsiteX84" fmla="*/ 622584 w 1140169"/>
              <a:gd name="connsiteY84" fmla="*/ 1015519 h 1324395"/>
              <a:gd name="connsiteX85" fmla="*/ 605331 w 1140169"/>
              <a:gd name="connsiteY85" fmla="*/ 946508 h 1324395"/>
              <a:gd name="connsiteX86" fmla="*/ 596705 w 1140169"/>
              <a:gd name="connsiteY86" fmla="*/ 894750 h 1324395"/>
              <a:gd name="connsiteX87" fmla="*/ 588078 w 1140169"/>
              <a:gd name="connsiteY87" fmla="*/ 1084531 h 1324395"/>
              <a:gd name="connsiteX88" fmla="*/ 579452 w 1140169"/>
              <a:gd name="connsiteY88" fmla="*/ 1050025 h 1324395"/>
              <a:gd name="connsiteX89" fmla="*/ 562199 w 1140169"/>
              <a:gd name="connsiteY89" fmla="*/ 946508 h 1324395"/>
              <a:gd name="connsiteX90" fmla="*/ 553573 w 1140169"/>
              <a:gd name="connsiteY90" fmla="*/ 912002 h 1324395"/>
              <a:gd name="connsiteX91" fmla="*/ 544946 w 1140169"/>
              <a:gd name="connsiteY91" fmla="*/ 851618 h 1324395"/>
              <a:gd name="connsiteX92" fmla="*/ 527693 w 1140169"/>
              <a:gd name="connsiteY92" fmla="*/ 825738 h 1324395"/>
              <a:gd name="connsiteX93" fmla="*/ 510441 w 1140169"/>
              <a:gd name="connsiteY93" fmla="*/ 877497 h 1324395"/>
              <a:gd name="connsiteX94" fmla="*/ 467309 w 1140169"/>
              <a:gd name="connsiteY94" fmla="*/ 946508 h 1324395"/>
              <a:gd name="connsiteX95" fmla="*/ 450056 w 1140169"/>
              <a:gd name="connsiteY95" fmla="*/ 989640 h 1324395"/>
              <a:gd name="connsiteX96" fmla="*/ 432803 w 1140169"/>
              <a:gd name="connsiteY96" fmla="*/ 1015519 h 1324395"/>
              <a:gd name="connsiteX97" fmla="*/ 415550 w 1140169"/>
              <a:gd name="connsiteY97" fmla="*/ 1075904 h 1324395"/>
              <a:gd name="connsiteX98" fmla="*/ 372418 w 1140169"/>
              <a:gd name="connsiteY98" fmla="*/ 981014 h 1324395"/>
              <a:gd name="connsiteX99" fmla="*/ 355165 w 1140169"/>
              <a:gd name="connsiteY99" fmla="*/ 937882 h 1324395"/>
              <a:gd name="connsiteX100" fmla="*/ 346539 w 1140169"/>
              <a:gd name="connsiteY100" fmla="*/ 912002 h 1324395"/>
              <a:gd name="connsiteX101" fmla="*/ 312033 w 1140169"/>
              <a:gd name="connsiteY101" fmla="*/ 955135 h 1324395"/>
              <a:gd name="connsiteX102" fmla="*/ 268901 w 1140169"/>
              <a:gd name="connsiteY102" fmla="*/ 1041399 h 1324395"/>
              <a:gd name="connsiteX103" fmla="*/ 251648 w 1140169"/>
              <a:gd name="connsiteY103" fmla="*/ 1119036 h 1324395"/>
              <a:gd name="connsiteX104" fmla="*/ 234395 w 1140169"/>
              <a:gd name="connsiteY104" fmla="*/ 1144916 h 1324395"/>
              <a:gd name="connsiteX105" fmla="*/ 208516 w 1140169"/>
              <a:gd name="connsiteY105" fmla="*/ 963761 h 1324395"/>
              <a:gd name="connsiteX106" fmla="*/ 199890 w 1140169"/>
              <a:gd name="connsiteY106" fmla="*/ 998267 h 1324395"/>
              <a:gd name="connsiteX107" fmla="*/ 182637 w 1140169"/>
              <a:gd name="connsiteY107" fmla="*/ 1058651 h 1324395"/>
              <a:gd name="connsiteX108" fmla="*/ 174010 w 1140169"/>
              <a:gd name="connsiteY108" fmla="*/ 1127663 h 1324395"/>
              <a:gd name="connsiteX109" fmla="*/ 139505 w 1140169"/>
              <a:gd name="connsiteY109" fmla="*/ 1075904 h 1324395"/>
              <a:gd name="connsiteX110" fmla="*/ 122252 w 1140169"/>
              <a:gd name="connsiteY110" fmla="*/ 1153542 h 1324395"/>
              <a:gd name="connsiteX111" fmla="*/ 130878 w 1140169"/>
              <a:gd name="connsiteY111" fmla="*/ 1179421 h 1324395"/>
              <a:gd name="connsiteX112" fmla="*/ 182637 w 1140169"/>
              <a:gd name="connsiteY112" fmla="*/ 1162168 h 1324395"/>
              <a:gd name="connsiteX113" fmla="*/ 225769 w 1140169"/>
              <a:gd name="connsiteY113" fmla="*/ 1101784 h 1324395"/>
              <a:gd name="connsiteX114" fmla="*/ 277527 w 1140169"/>
              <a:gd name="connsiteY114" fmla="*/ 1050025 h 1324395"/>
              <a:gd name="connsiteX115" fmla="*/ 303407 w 1140169"/>
              <a:gd name="connsiteY115" fmla="*/ 1075904 h 1324395"/>
              <a:gd name="connsiteX116" fmla="*/ 312033 w 1140169"/>
              <a:gd name="connsiteY116" fmla="*/ 1119036 h 1324395"/>
              <a:gd name="connsiteX117" fmla="*/ 320659 w 1140169"/>
              <a:gd name="connsiteY117" fmla="*/ 1006893 h 1324395"/>
              <a:gd name="connsiteX118" fmla="*/ 337912 w 1140169"/>
              <a:gd name="connsiteY118" fmla="*/ 1041399 h 1324395"/>
              <a:gd name="connsiteX119" fmla="*/ 346539 w 1140169"/>
              <a:gd name="connsiteY119" fmla="*/ 1144916 h 1324395"/>
              <a:gd name="connsiteX120" fmla="*/ 372418 w 1140169"/>
              <a:gd name="connsiteY120" fmla="*/ 1015519 h 1324395"/>
              <a:gd name="connsiteX121" fmla="*/ 406924 w 1140169"/>
              <a:gd name="connsiteY121" fmla="*/ 1136289 h 1324395"/>
              <a:gd name="connsiteX122" fmla="*/ 441429 w 1140169"/>
              <a:gd name="connsiteY122" fmla="*/ 1050025 h 1324395"/>
              <a:gd name="connsiteX123" fmla="*/ 475935 w 1140169"/>
              <a:gd name="connsiteY123" fmla="*/ 972387 h 1324395"/>
              <a:gd name="connsiteX124" fmla="*/ 484561 w 1140169"/>
              <a:gd name="connsiteY124" fmla="*/ 937882 h 1324395"/>
              <a:gd name="connsiteX125" fmla="*/ 519067 w 1140169"/>
              <a:gd name="connsiteY125" fmla="*/ 1136289 h 1324395"/>
              <a:gd name="connsiteX126" fmla="*/ 536320 w 1140169"/>
              <a:gd name="connsiteY126" fmla="*/ 1205301 h 1324395"/>
              <a:gd name="connsiteX127" fmla="*/ 553573 w 1140169"/>
              <a:gd name="connsiteY127" fmla="*/ 1282938 h 1324395"/>
              <a:gd name="connsiteX128" fmla="*/ 579452 w 1140169"/>
              <a:gd name="connsiteY128" fmla="*/ 1153542 h 1324395"/>
              <a:gd name="connsiteX129" fmla="*/ 588078 w 1140169"/>
              <a:gd name="connsiteY129" fmla="*/ 1101784 h 1324395"/>
              <a:gd name="connsiteX130" fmla="*/ 596705 w 1140169"/>
              <a:gd name="connsiteY130" fmla="*/ 1075904 h 1324395"/>
              <a:gd name="connsiteX131" fmla="*/ 605331 w 1140169"/>
              <a:gd name="connsiteY131" fmla="*/ 1110410 h 1324395"/>
              <a:gd name="connsiteX132" fmla="*/ 613958 w 1140169"/>
              <a:gd name="connsiteY132" fmla="*/ 1170795 h 1324395"/>
              <a:gd name="connsiteX133" fmla="*/ 631210 w 1140169"/>
              <a:gd name="connsiteY133" fmla="*/ 1119036 h 1324395"/>
              <a:gd name="connsiteX134" fmla="*/ 648463 w 1140169"/>
              <a:gd name="connsiteY134" fmla="*/ 1075904 h 1324395"/>
              <a:gd name="connsiteX135" fmla="*/ 665716 w 1140169"/>
              <a:gd name="connsiteY135" fmla="*/ 981014 h 1324395"/>
              <a:gd name="connsiteX136" fmla="*/ 691595 w 1140169"/>
              <a:gd name="connsiteY136" fmla="*/ 946508 h 1324395"/>
              <a:gd name="connsiteX137" fmla="*/ 717475 w 1140169"/>
              <a:gd name="connsiteY137" fmla="*/ 1067278 h 1324395"/>
              <a:gd name="connsiteX138" fmla="*/ 734727 w 1140169"/>
              <a:gd name="connsiteY138" fmla="*/ 1136289 h 1324395"/>
              <a:gd name="connsiteX139" fmla="*/ 760607 w 1140169"/>
              <a:gd name="connsiteY139" fmla="*/ 1205301 h 1324395"/>
              <a:gd name="connsiteX140" fmla="*/ 769233 w 1140169"/>
              <a:gd name="connsiteY140" fmla="*/ 1162168 h 1324395"/>
              <a:gd name="connsiteX141" fmla="*/ 786486 w 1140169"/>
              <a:gd name="connsiteY141" fmla="*/ 1093157 h 1324395"/>
              <a:gd name="connsiteX142" fmla="*/ 795112 w 1140169"/>
              <a:gd name="connsiteY142" fmla="*/ 1162168 h 1324395"/>
              <a:gd name="connsiteX143" fmla="*/ 803739 w 1140169"/>
              <a:gd name="connsiteY143" fmla="*/ 1084531 h 1324395"/>
              <a:gd name="connsiteX144" fmla="*/ 820992 w 1140169"/>
              <a:gd name="connsiteY144" fmla="*/ 946508 h 1324395"/>
              <a:gd name="connsiteX145" fmla="*/ 838244 w 1140169"/>
              <a:gd name="connsiteY145" fmla="*/ 1041399 h 1324395"/>
              <a:gd name="connsiteX146" fmla="*/ 846871 w 1140169"/>
              <a:gd name="connsiteY146" fmla="*/ 1110410 h 1324395"/>
              <a:gd name="connsiteX147" fmla="*/ 872750 w 1140169"/>
              <a:gd name="connsiteY147" fmla="*/ 1265685 h 1324395"/>
              <a:gd name="connsiteX148" fmla="*/ 881376 w 1140169"/>
              <a:gd name="connsiteY148" fmla="*/ 1196674 h 1324395"/>
              <a:gd name="connsiteX149" fmla="*/ 907256 w 1140169"/>
              <a:gd name="connsiteY149" fmla="*/ 1075904 h 1324395"/>
              <a:gd name="connsiteX150" fmla="*/ 941761 w 1140169"/>
              <a:gd name="connsiteY150" fmla="*/ 886123 h 1324395"/>
              <a:gd name="connsiteX151" fmla="*/ 959014 w 1140169"/>
              <a:gd name="connsiteY151" fmla="*/ 799859 h 1324395"/>
              <a:gd name="connsiteX152" fmla="*/ 984893 w 1140169"/>
              <a:gd name="connsiteY152" fmla="*/ 739474 h 1324395"/>
              <a:gd name="connsiteX153" fmla="*/ 1002146 w 1140169"/>
              <a:gd name="connsiteY153" fmla="*/ 679089 h 1324395"/>
              <a:gd name="connsiteX154" fmla="*/ 1019399 w 1140169"/>
              <a:gd name="connsiteY154" fmla="*/ 748101 h 1324395"/>
              <a:gd name="connsiteX155" fmla="*/ 1036652 w 1140169"/>
              <a:gd name="connsiteY155" fmla="*/ 894750 h 1324395"/>
              <a:gd name="connsiteX156" fmla="*/ 1019399 w 1140169"/>
              <a:gd name="connsiteY156" fmla="*/ 1110410 h 1324395"/>
              <a:gd name="connsiteX157" fmla="*/ 1002146 w 1140169"/>
              <a:gd name="connsiteY157" fmla="*/ 998267 h 1324395"/>
              <a:gd name="connsiteX158" fmla="*/ 993520 w 1140169"/>
              <a:gd name="connsiteY158" fmla="*/ 955135 h 1324395"/>
              <a:gd name="connsiteX159" fmla="*/ 984893 w 1140169"/>
              <a:gd name="connsiteY159" fmla="*/ 868870 h 1324395"/>
              <a:gd name="connsiteX160" fmla="*/ 967641 w 1140169"/>
              <a:gd name="connsiteY160" fmla="*/ 799859 h 1324395"/>
              <a:gd name="connsiteX161" fmla="*/ 993520 w 1140169"/>
              <a:gd name="connsiteY161" fmla="*/ 808485 h 1324395"/>
              <a:gd name="connsiteX162" fmla="*/ 1002146 w 1140169"/>
              <a:gd name="connsiteY162" fmla="*/ 860244 h 1324395"/>
              <a:gd name="connsiteX163" fmla="*/ 1019399 w 1140169"/>
              <a:gd name="connsiteY163" fmla="*/ 981014 h 1324395"/>
              <a:gd name="connsiteX164" fmla="*/ 1045278 w 1140169"/>
              <a:gd name="connsiteY164" fmla="*/ 963761 h 1324395"/>
              <a:gd name="connsiteX165" fmla="*/ 1071158 w 1140169"/>
              <a:gd name="connsiteY165" fmla="*/ 1119036 h 1324395"/>
              <a:gd name="connsiteX166" fmla="*/ 1062531 w 1140169"/>
              <a:gd name="connsiteY166" fmla="*/ 868870 h 1324395"/>
              <a:gd name="connsiteX167" fmla="*/ 1053905 w 1140169"/>
              <a:gd name="connsiteY167" fmla="*/ 946508 h 1324395"/>
              <a:gd name="connsiteX168" fmla="*/ 1036652 w 1140169"/>
              <a:gd name="connsiteY168" fmla="*/ 886123 h 1324395"/>
              <a:gd name="connsiteX169" fmla="*/ 1010773 w 1140169"/>
              <a:gd name="connsiteY169" fmla="*/ 730848 h 1324395"/>
              <a:gd name="connsiteX170" fmla="*/ 1002146 w 1140169"/>
              <a:gd name="connsiteY170" fmla="*/ 661836 h 1324395"/>
              <a:gd name="connsiteX171" fmla="*/ 984893 w 1140169"/>
              <a:gd name="connsiteY171" fmla="*/ 541067 h 1324395"/>
              <a:gd name="connsiteX172" fmla="*/ 976267 w 1140169"/>
              <a:gd name="connsiteY172" fmla="*/ 679089 h 1324395"/>
              <a:gd name="connsiteX173" fmla="*/ 967641 w 1140169"/>
              <a:gd name="connsiteY173" fmla="*/ 748101 h 1324395"/>
              <a:gd name="connsiteX174" fmla="*/ 950388 w 1140169"/>
              <a:gd name="connsiteY174" fmla="*/ 713595 h 1324395"/>
              <a:gd name="connsiteX175" fmla="*/ 933135 w 1140169"/>
              <a:gd name="connsiteY175" fmla="*/ 610078 h 1324395"/>
              <a:gd name="connsiteX176" fmla="*/ 915882 w 1140169"/>
              <a:gd name="connsiteY176" fmla="*/ 454802 h 1324395"/>
              <a:gd name="connsiteX177" fmla="*/ 907256 w 1140169"/>
              <a:gd name="connsiteY177" fmla="*/ 489308 h 1324395"/>
              <a:gd name="connsiteX178" fmla="*/ 890003 w 1140169"/>
              <a:gd name="connsiteY178" fmla="*/ 541067 h 1324395"/>
              <a:gd name="connsiteX179" fmla="*/ 881376 w 1140169"/>
              <a:gd name="connsiteY179" fmla="*/ 601451 h 1324395"/>
              <a:gd name="connsiteX180" fmla="*/ 872750 w 1140169"/>
              <a:gd name="connsiteY180" fmla="*/ 394418 h 1324395"/>
              <a:gd name="connsiteX181" fmla="*/ 864124 w 1140169"/>
              <a:gd name="connsiteY181" fmla="*/ 437550 h 1324395"/>
              <a:gd name="connsiteX182" fmla="*/ 881376 w 1140169"/>
              <a:gd name="connsiteY182" fmla="*/ 618704 h 1324395"/>
              <a:gd name="connsiteX183" fmla="*/ 907256 w 1140169"/>
              <a:gd name="connsiteY183" fmla="*/ 558319 h 1324395"/>
              <a:gd name="connsiteX184" fmla="*/ 959014 w 1140169"/>
              <a:gd name="connsiteY184" fmla="*/ 403044 h 1324395"/>
              <a:gd name="connsiteX185" fmla="*/ 967641 w 1140169"/>
              <a:gd name="connsiteY185" fmla="*/ 351285 h 1324395"/>
              <a:gd name="connsiteX186" fmla="*/ 984893 w 1140169"/>
              <a:gd name="connsiteY186" fmla="*/ 290901 h 1324395"/>
              <a:gd name="connsiteX187" fmla="*/ 1002146 w 1140169"/>
              <a:gd name="connsiteY187" fmla="*/ 135625 h 1324395"/>
              <a:gd name="connsiteX188" fmla="*/ 1010773 w 1140169"/>
              <a:gd name="connsiteY188" fmla="*/ 196010 h 1324395"/>
              <a:gd name="connsiteX189" fmla="*/ 1028025 w 1140169"/>
              <a:gd name="connsiteY189" fmla="*/ 135625 h 1324395"/>
              <a:gd name="connsiteX190" fmla="*/ 1036652 w 1140169"/>
              <a:gd name="connsiteY190" fmla="*/ 221889 h 1324395"/>
              <a:gd name="connsiteX191" fmla="*/ 1053905 w 1140169"/>
              <a:gd name="connsiteY191" fmla="*/ 325406 h 1324395"/>
              <a:gd name="connsiteX192" fmla="*/ 1062531 w 1140169"/>
              <a:gd name="connsiteY192" fmla="*/ 385791 h 1324395"/>
              <a:gd name="connsiteX193" fmla="*/ 1088410 w 1140169"/>
              <a:gd name="connsiteY193" fmla="*/ 221889 h 1324395"/>
              <a:gd name="connsiteX194" fmla="*/ 1105663 w 1140169"/>
              <a:gd name="connsiteY194" fmla="*/ 489308 h 1324395"/>
              <a:gd name="connsiteX195" fmla="*/ 1122916 w 1140169"/>
              <a:gd name="connsiteY195" fmla="*/ 403044 h 1324395"/>
              <a:gd name="connsiteX196" fmla="*/ 1140169 w 1140169"/>
              <a:gd name="connsiteY196" fmla="*/ 290901 h 1324395"/>
              <a:gd name="connsiteX197" fmla="*/ 1122916 w 1140169"/>
              <a:gd name="connsiteY197" fmla="*/ 472055 h 1324395"/>
              <a:gd name="connsiteX198" fmla="*/ 1105663 w 1140169"/>
              <a:gd name="connsiteY198" fmla="*/ 506561 h 1324395"/>
              <a:gd name="connsiteX199" fmla="*/ 1079784 w 1140169"/>
              <a:gd name="connsiteY199" fmla="*/ 592825 h 1324395"/>
              <a:gd name="connsiteX200" fmla="*/ 1045278 w 1140169"/>
              <a:gd name="connsiteY200" fmla="*/ 541067 h 1324395"/>
              <a:gd name="connsiteX201" fmla="*/ 1019399 w 1140169"/>
              <a:gd name="connsiteY201" fmla="*/ 506561 h 1324395"/>
              <a:gd name="connsiteX202" fmla="*/ 1010773 w 1140169"/>
              <a:gd name="connsiteY202" fmla="*/ 325406 h 1324395"/>
              <a:gd name="connsiteX203" fmla="*/ 984893 w 1140169"/>
              <a:gd name="connsiteY203" fmla="*/ 515187 h 1324395"/>
              <a:gd name="connsiteX204" fmla="*/ 967641 w 1140169"/>
              <a:gd name="connsiteY204" fmla="*/ 627331 h 1324395"/>
              <a:gd name="connsiteX205" fmla="*/ 950388 w 1140169"/>
              <a:gd name="connsiteY205" fmla="*/ 592825 h 1324395"/>
              <a:gd name="connsiteX206" fmla="*/ 933135 w 1140169"/>
              <a:gd name="connsiteY206" fmla="*/ 428923 h 1324395"/>
              <a:gd name="connsiteX207" fmla="*/ 907256 w 1140169"/>
              <a:gd name="connsiteY207" fmla="*/ 359912 h 1324395"/>
              <a:gd name="connsiteX208" fmla="*/ 898629 w 1140169"/>
              <a:gd name="connsiteY208" fmla="*/ 256395 h 1324395"/>
              <a:gd name="connsiteX209" fmla="*/ 890003 w 1140169"/>
              <a:gd name="connsiteY209" fmla="*/ 230516 h 1324395"/>
              <a:gd name="connsiteX210" fmla="*/ 872750 w 1140169"/>
              <a:gd name="connsiteY210" fmla="*/ 506561 h 1324395"/>
              <a:gd name="connsiteX211" fmla="*/ 864124 w 1140169"/>
              <a:gd name="connsiteY211" fmla="*/ 566946 h 1324395"/>
              <a:gd name="connsiteX212" fmla="*/ 846871 w 1140169"/>
              <a:gd name="connsiteY212" fmla="*/ 670463 h 1324395"/>
              <a:gd name="connsiteX213" fmla="*/ 838244 w 1140169"/>
              <a:gd name="connsiteY213" fmla="*/ 635957 h 1324395"/>
              <a:gd name="connsiteX214" fmla="*/ 820992 w 1140169"/>
              <a:gd name="connsiteY214" fmla="*/ 670463 h 1324395"/>
              <a:gd name="connsiteX215" fmla="*/ 812365 w 1140169"/>
              <a:gd name="connsiteY215" fmla="*/ 739474 h 1324395"/>
              <a:gd name="connsiteX216" fmla="*/ 803739 w 1140169"/>
              <a:gd name="connsiteY216" fmla="*/ 687716 h 1324395"/>
              <a:gd name="connsiteX217" fmla="*/ 795112 w 1140169"/>
              <a:gd name="connsiteY217" fmla="*/ 480682 h 1324395"/>
              <a:gd name="connsiteX218" fmla="*/ 777859 w 1140169"/>
              <a:gd name="connsiteY218" fmla="*/ 558319 h 1324395"/>
              <a:gd name="connsiteX219" fmla="*/ 760607 w 1140169"/>
              <a:gd name="connsiteY219" fmla="*/ 644584 h 1324395"/>
              <a:gd name="connsiteX220" fmla="*/ 751980 w 1140169"/>
              <a:gd name="connsiteY220" fmla="*/ 713595 h 1324395"/>
              <a:gd name="connsiteX221" fmla="*/ 743354 w 1140169"/>
              <a:gd name="connsiteY221" fmla="*/ 765353 h 1324395"/>
              <a:gd name="connsiteX222" fmla="*/ 760607 w 1140169"/>
              <a:gd name="connsiteY222" fmla="*/ 334033 h 1324395"/>
              <a:gd name="connsiteX223" fmla="*/ 751980 w 1140169"/>
              <a:gd name="connsiteY223" fmla="*/ 877497 h 1324395"/>
              <a:gd name="connsiteX224" fmla="*/ 743354 w 1140169"/>
              <a:gd name="connsiteY224" fmla="*/ 592825 h 1324395"/>
              <a:gd name="connsiteX225" fmla="*/ 726101 w 1140169"/>
              <a:gd name="connsiteY225" fmla="*/ 670463 h 1324395"/>
              <a:gd name="connsiteX226" fmla="*/ 717475 w 1140169"/>
              <a:gd name="connsiteY226" fmla="*/ 825738 h 1324395"/>
              <a:gd name="connsiteX227" fmla="*/ 708848 w 1140169"/>
              <a:gd name="connsiteY227" fmla="*/ 739474 h 1324395"/>
              <a:gd name="connsiteX228" fmla="*/ 682969 w 1140169"/>
              <a:gd name="connsiteY228" fmla="*/ 497935 h 1324395"/>
              <a:gd name="connsiteX229" fmla="*/ 674342 w 1140169"/>
              <a:gd name="connsiteY229" fmla="*/ 756727 h 1324395"/>
              <a:gd name="connsiteX230" fmla="*/ 648463 w 1140169"/>
              <a:gd name="connsiteY230" fmla="*/ 851618 h 1324395"/>
              <a:gd name="connsiteX231" fmla="*/ 622584 w 1140169"/>
              <a:gd name="connsiteY231" fmla="*/ 920629 h 1324395"/>
              <a:gd name="connsiteX232" fmla="*/ 613958 w 1140169"/>
              <a:gd name="connsiteY232" fmla="*/ 946508 h 1324395"/>
              <a:gd name="connsiteX233" fmla="*/ 579452 w 1140169"/>
              <a:gd name="connsiteY233" fmla="*/ 868870 h 1324395"/>
              <a:gd name="connsiteX234" fmla="*/ 570825 w 1140169"/>
              <a:gd name="connsiteY234" fmla="*/ 791233 h 1324395"/>
              <a:gd name="connsiteX235" fmla="*/ 553573 w 1140169"/>
              <a:gd name="connsiteY235" fmla="*/ 886123 h 1324395"/>
              <a:gd name="connsiteX236" fmla="*/ 536320 w 1140169"/>
              <a:gd name="connsiteY236" fmla="*/ 929255 h 1324395"/>
              <a:gd name="connsiteX237" fmla="*/ 519067 w 1140169"/>
              <a:gd name="connsiteY237" fmla="*/ 808485 h 1324395"/>
              <a:gd name="connsiteX238" fmla="*/ 493188 w 1140169"/>
              <a:gd name="connsiteY238" fmla="*/ 592825 h 1324395"/>
              <a:gd name="connsiteX239" fmla="*/ 484561 w 1140169"/>
              <a:gd name="connsiteY239" fmla="*/ 946508 h 1324395"/>
              <a:gd name="connsiteX240" fmla="*/ 467309 w 1140169"/>
              <a:gd name="connsiteY240" fmla="*/ 670463 h 1324395"/>
              <a:gd name="connsiteX241" fmla="*/ 458682 w 1140169"/>
              <a:gd name="connsiteY241" fmla="*/ 955135 h 1324395"/>
              <a:gd name="connsiteX242" fmla="*/ 441429 w 1140169"/>
              <a:gd name="connsiteY242" fmla="*/ 1032772 h 1324395"/>
              <a:gd name="connsiteX243" fmla="*/ 432803 w 1140169"/>
              <a:gd name="connsiteY243" fmla="*/ 981014 h 1324395"/>
              <a:gd name="connsiteX244" fmla="*/ 398297 w 1140169"/>
              <a:gd name="connsiteY244" fmla="*/ 1032772 h 1324395"/>
              <a:gd name="connsiteX245" fmla="*/ 372418 w 1140169"/>
              <a:gd name="connsiteY245" fmla="*/ 937882 h 1324395"/>
              <a:gd name="connsiteX246" fmla="*/ 363792 w 1140169"/>
              <a:gd name="connsiteY246" fmla="*/ 886123 h 1324395"/>
              <a:gd name="connsiteX247" fmla="*/ 355165 w 1140169"/>
              <a:gd name="connsiteY247" fmla="*/ 748101 h 1324395"/>
              <a:gd name="connsiteX248" fmla="*/ 337912 w 1140169"/>
              <a:gd name="connsiteY248" fmla="*/ 920629 h 1324395"/>
              <a:gd name="connsiteX249" fmla="*/ 329286 w 1140169"/>
              <a:gd name="connsiteY249" fmla="*/ 963761 h 1324395"/>
              <a:gd name="connsiteX250" fmla="*/ 320659 w 1140169"/>
              <a:gd name="connsiteY250" fmla="*/ 799859 h 1324395"/>
              <a:gd name="connsiteX251" fmla="*/ 303407 w 1140169"/>
              <a:gd name="connsiteY251" fmla="*/ 842991 h 1324395"/>
              <a:gd name="connsiteX252" fmla="*/ 294780 w 1140169"/>
              <a:gd name="connsiteY252" fmla="*/ 929255 h 1324395"/>
              <a:gd name="connsiteX253" fmla="*/ 286154 w 1140169"/>
              <a:gd name="connsiteY253" fmla="*/ 981014 h 1324395"/>
              <a:gd name="connsiteX254" fmla="*/ 268901 w 1140169"/>
              <a:gd name="connsiteY254" fmla="*/ 868870 h 1324395"/>
              <a:gd name="connsiteX255" fmla="*/ 260275 w 1140169"/>
              <a:gd name="connsiteY255" fmla="*/ 842991 h 1324395"/>
              <a:gd name="connsiteX256" fmla="*/ 251648 w 1140169"/>
              <a:gd name="connsiteY256" fmla="*/ 929255 h 1324395"/>
              <a:gd name="connsiteX257" fmla="*/ 217142 w 1140169"/>
              <a:gd name="connsiteY257" fmla="*/ 1024146 h 1324395"/>
              <a:gd name="connsiteX258" fmla="*/ 199890 w 1140169"/>
              <a:gd name="connsiteY258" fmla="*/ 1084531 h 1324395"/>
              <a:gd name="connsiteX259" fmla="*/ 191263 w 1140169"/>
              <a:gd name="connsiteY259" fmla="*/ 1050025 h 1324395"/>
              <a:gd name="connsiteX260" fmla="*/ 199890 w 1140169"/>
              <a:gd name="connsiteY260" fmla="*/ 894750 h 1324395"/>
              <a:gd name="connsiteX261" fmla="*/ 217142 w 1140169"/>
              <a:gd name="connsiteY261" fmla="*/ 981014 h 1324395"/>
              <a:gd name="connsiteX262" fmla="*/ 225769 w 1140169"/>
              <a:gd name="connsiteY262" fmla="*/ 929255 h 1324395"/>
              <a:gd name="connsiteX263" fmla="*/ 234395 w 1140169"/>
              <a:gd name="connsiteY263" fmla="*/ 894750 h 1324395"/>
              <a:gd name="connsiteX264" fmla="*/ 243022 w 1140169"/>
              <a:gd name="connsiteY264" fmla="*/ 929255 h 1324395"/>
              <a:gd name="connsiteX265" fmla="*/ 260275 w 1140169"/>
              <a:gd name="connsiteY265" fmla="*/ 1041399 h 1324395"/>
              <a:gd name="connsiteX266" fmla="*/ 268901 w 1140169"/>
              <a:gd name="connsiteY266" fmla="*/ 1067278 h 1324395"/>
              <a:gd name="connsiteX267" fmla="*/ 277527 w 1140169"/>
              <a:gd name="connsiteY267" fmla="*/ 1101784 h 1324395"/>
              <a:gd name="connsiteX268" fmla="*/ 312033 w 1140169"/>
              <a:gd name="connsiteY268" fmla="*/ 1110410 h 1324395"/>
              <a:gd name="connsiteX269" fmla="*/ 355165 w 1140169"/>
              <a:gd name="connsiteY269" fmla="*/ 963761 h 1324395"/>
              <a:gd name="connsiteX270" fmla="*/ 381044 w 1140169"/>
              <a:gd name="connsiteY270" fmla="*/ 842991 h 1324395"/>
              <a:gd name="connsiteX271" fmla="*/ 398297 w 1140169"/>
              <a:gd name="connsiteY271" fmla="*/ 773980 h 1324395"/>
              <a:gd name="connsiteX272" fmla="*/ 406924 w 1140169"/>
              <a:gd name="connsiteY272" fmla="*/ 713595 h 1324395"/>
              <a:gd name="connsiteX273" fmla="*/ 415550 w 1140169"/>
              <a:gd name="connsiteY273" fmla="*/ 679089 h 1324395"/>
              <a:gd name="connsiteX274" fmla="*/ 424176 w 1140169"/>
              <a:gd name="connsiteY274" fmla="*/ 635957 h 1324395"/>
              <a:gd name="connsiteX275" fmla="*/ 441429 w 1140169"/>
              <a:gd name="connsiteY275" fmla="*/ 773980 h 1324395"/>
              <a:gd name="connsiteX276" fmla="*/ 432803 w 1140169"/>
              <a:gd name="connsiteY276" fmla="*/ 834365 h 1324395"/>
              <a:gd name="connsiteX277" fmla="*/ 424176 w 1140169"/>
              <a:gd name="connsiteY277" fmla="*/ 704968 h 1324395"/>
              <a:gd name="connsiteX278" fmla="*/ 415550 w 1140169"/>
              <a:gd name="connsiteY278" fmla="*/ 644584 h 1324395"/>
              <a:gd name="connsiteX279" fmla="*/ 424176 w 1140169"/>
              <a:gd name="connsiteY279" fmla="*/ 687716 h 1324395"/>
              <a:gd name="connsiteX280" fmla="*/ 441429 w 1140169"/>
              <a:gd name="connsiteY280" fmla="*/ 653210 h 1324395"/>
              <a:gd name="connsiteX281" fmla="*/ 458682 w 1140169"/>
              <a:gd name="connsiteY281" fmla="*/ 584199 h 1324395"/>
              <a:gd name="connsiteX282" fmla="*/ 493188 w 1140169"/>
              <a:gd name="connsiteY282" fmla="*/ 653210 h 1324395"/>
              <a:gd name="connsiteX283" fmla="*/ 510441 w 1140169"/>
              <a:gd name="connsiteY283" fmla="*/ 713595 h 1324395"/>
              <a:gd name="connsiteX284" fmla="*/ 527693 w 1140169"/>
              <a:gd name="connsiteY284" fmla="*/ 756727 h 1324395"/>
              <a:gd name="connsiteX285" fmla="*/ 544946 w 1140169"/>
              <a:gd name="connsiteY285" fmla="*/ 834365 h 1324395"/>
              <a:gd name="connsiteX286" fmla="*/ 553573 w 1140169"/>
              <a:gd name="connsiteY286" fmla="*/ 868870 h 1324395"/>
              <a:gd name="connsiteX287" fmla="*/ 570825 w 1140169"/>
              <a:gd name="connsiteY287" fmla="*/ 929255 h 1324395"/>
              <a:gd name="connsiteX288" fmla="*/ 588078 w 1140169"/>
              <a:gd name="connsiteY288" fmla="*/ 981014 h 1324395"/>
              <a:gd name="connsiteX289" fmla="*/ 553573 w 1140169"/>
              <a:gd name="connsiteY289" fmla="*/ 825738 h 1324395"/>
              <a:gd name="connsiteX290" fmla="*/ 519067 w 1140169"/>
              <a:gd name="connsiteY290" fmla="*/ 713595 h 1324395"/>
              <a:gd name="connsiteX291" fmla="*/ 510441 w 1140169"/>
              <a:gd name="connsiteY291" fmla="*/ 1093157 h 1324395"/>
              <a:gd name="connsiteX292" fmla="*/ 484561 w 1140169"/>
              <a:gd name="connsiteY292" fmla="*/ 1084531 h 1324395"/>
              <a:gd name="connsiteX293" fmla="*/ 467309 w 1140169"/>
              <a:gd name="connsiteY293" fmla="*/ 955135 h 1324395"/>
              <a:gd name="connsiteX294" fmla="*/ 450056 w 1140169"/>
              <a:gd name="connsiteY294" fmla="*/ 877497 h 1324395"/>
              <a:gd name="connsiteX295" fmla="*/ 458682 w 1140169"/>
              <a:gd name="connsiteY295" fmla="*/ 989640 h 1324395"/>
              <a:gd name="connsiteX296" fmla="*/ 467309 w 1140169"/>
              <a:gd name="connsiteY296" fmla="*/ 1050025 h 1324395"/>
              <a:gd name="connsiteX297" fmla="*/ 475935 w 1140169"/>
              <a:gd name="connsiteY297" fmla="*/ 955135 h 1324395"/>
              <a:gd name="connsiteX298" fmla="*/ 493188 w 1140169"/>
              <a:gd name="connsiteY298" fmla="*/ 1041399 h 1324395"/>
              <a:gd name="connsiteX299" fmla="*/ 501814 w 1140169"/>
              <a:gd name="connsiteY299" fmla="*/ 1222553 h 1324395"/>
              <a:gd name="connsiteX300" fmla="*/ 544946 w 1140169"/>
              <a:gd name="connsiteY300" fmla="*/ 1188048 h 1324395"/>
              <a:gd name="connsiteX301" fmla="*/ 613958 w 1140169"/>
              <a:gd name="connsiteY301" fmla="*/ 1058651 h 1324395"/>
              <a:gd name="connsiteX302" fmla="*/ 648463 w 1140169"/>
              <a:gd name="connsiteY302" fmla="*/ 1006893 h 1324395"/>
              <a:gd name="connsiteX303" fmla="*/ 639837 w 1140169"/>
              <a:gd name="connsiteY303" fmla="*/ 963761 h 1324395"/>
              <a:gd name="connsiteX304" fmla="*/ 605331 w 1140169"/>
              <a:gd name="connsiteY304" fmla="*/ 989640 h 1324395"/>
              <a:gd name="connsiteX305" fmla="*/ 553573 w 1140169"/>
              <a:gd name="connsiteY305" fmla="*/ 1032772 h 1324395"/>
              <a:gd name="connsiteX306" fmla="*/ 570825 w 1140169"/>
              <a:gd name="connsiteY306" fmla="*/ 1075904 h 1324395"/>
              <a:gd name="connsiteX307" fmla="*/ 605331 w 1140169"/>
              <a:gd name="connsiteY307" fmla="*/ 1093157 h 1324395"/>
              <a:gd name="connsiteX308" fmla="*/ 682969 w 1140169"/>
              <a:gd name="connsiteY308" fmla="*/ 1110410 h 1324395"/>
              <a:gd name="connsiteX309" fmla="*/ 44614 w 1140169"/>
              <a:gd name="connsiteY309" fmla="*/ 1119036 h 1324395"/>
              <a:gd name="connsiteX310" fmla="*/ 165384 w 1140169"/>
              <a:gd name="connsiteY310" fmla="*/ 1179421 h 1324395"/>
              <a:gd name="connsiteX311" fmla="*/ 570825 w 1140169"/>
              <a:gd name="connsiteY311" fmla="*/ 1213927 h 1324395"/>
              <a:gd name="connsiteX312" fmla="*/ 795112 w 1140169"/>
              <a:gd name="connsiteY312" fmla="*/ 1257059 h 1324395"/>
              <a:gd name="connsiteX313" fmla="*/ 726101 w 1140169"/>
              <a:gd name="connsiteY313" fmla="*/ 1248433 h 1324395"/>
              <a:gd name="connsiteX314" fmla="*/ 639837 w 1140169"/>
              <a:gd name="connsiteY314" fmla="*/ 1239806 h 1324395"/>
              <a:gd name="connsiteX315" fmla="*/ 777859 w 1140169"/>
              <a:gd name="connsiteY315" fmla="*/ 1188048 h 1324395"/>
              <a:gd name="connsiteX316" fmla="*/ 691595 w 1140169"/>
              <a:gd name="connsiteY316" fmla="*/ 1144916 h 1324395"/>
              <a:gd name="connsiteX317" fmla="*/ 372418 w 1140169"/>
              <a:gd name="connsiteY317" fmla="*/ 1119036 h 1324395"/>
              <a:gd name="connsiteX318" fmla="*/ 605331 w 1140169"/>
              <a:gd name="connsiteY318" fmla="*/ 1110410 h 1324395"/>
              <a:gd name="connsiteX319" fmla="*/ 562199 w 1140169"/>
              <a:gd name="connsiteY319" fmla="*/ 1101784 h 1324395"/>
              <a:gd name="connsiteX320" fmla="*/ 467309 w 1140169"/>
              <a:gd name="connsiteY320" fmla="*/ 1093157 h 1324395"/>
              <a:gd name="connsiteX321" fmla="*/ 96373 w 1140169"/>
              <a:gd name="connsiteY321" fmla="*/ 1084531 h 1324395"/>
              <a:gd name="connsiteX322" fmla="*/ 303407 w 1140169"/>
              <a:gd name="connsiteY322" fmla="*/ 1075904 h 1324395"/>
              <a:gd name="connsiteX323" fmla="*/ 424176 w 1140169"/>
              <a:gd name="connsiteY323" fmla="*/ 1067278 h 1324395"/>
              <a:gd name="connsiteX324" fmla="*/ 777859 w 1140169"/>
              <a:gd name="connsiteY324" fmla="*/ 1058651 h 1324395"/>
              <a:gd name="connsiteX325" fmla="*/ 596705 w 1140169"/>
              <a:gd name="connsiteY325" fmla="*/ 1024146 h 1324395"/>
              <a:gd name="connsiteX326" fmla="*/ 527693 w 1140169"/>
              <a:gd name="connsiteY326" fmla="*/ 1015519 h 1324395"/>
              <a:gd name="connsiteX327" fmla="*/ 424176 w 1140169"/>
              <a:gd name="connsiteY327" fmla="*/ 998267 h 1324395"/>
              <a:gd name="connsiteX328" fmla="*/ 760607 w 1140169"/>
              <a:gd name="connsiteY328" fmla="*/ 981014 h 1324395"/>
              <a:gd name="connsiteX329" fmla="*/ 743354 w 1140169"/>
              <a:gd name="connsiteY329" fmla="*/ 955135 h 1324395"/>
              <a:gd name="connsiteX330" fmla="*/ 605331 w 1140169"/>
              <a:gd name="connsiteY330" fmla="*/ 937882 h 1324395"/>
              <a:gd name="connsiteX331" fmla="*/ 933135 w 1140169"/>
              <a:gd name="connsiteY331" fmla="*/ 929255 h 1324395"/>
              <a:gd name="connsiteX332" fmla="*/ 924509 w 1140169"/>
              <a:gd name="connsiteY332" fmla="*/ 894750 h 1324395"/>
              <a:gd name="connsiteX333" fmla="*/ 639837 w 1140169"/>
              <a:gd name="connsiteY333" fmla="*/ 851618 h 1324395"/>
              <a:gd name="connsiteX334" fmla="*/ 570825 w 1140169"/>
              <a:gd name="connsiteY334" fmla="*/ 825738 h 1324395"/>
              <a:gd name="connsiteX335" fmla="*/ 812365 w 1140169"/>
              <a:gd name="connsiteY335" fmla="*/ 817112 h 1324395"/>
              <a:gd name="connsiteX336" fmla="*/ 795112 w 1140169"/>
              <a:gd name="connsiteY336" fmla="*/ 782606 h 1324395"/>
              <a:gd name="connsiteX337" fmla="*/ 544946 w 1140169"/>
              <a:gd name="connsiteY337" fmla="*/ 722221 h 1324395"/>
              <a:gd name="connsiteX338" fmla="*/ 389671 w 1140169"/>
              <a:gd name="connsiteY338" fmla="*/ 661836 h 1324395"/>
              <a:gd name="connsiteX339" fmla="*/ 346539 w 1140169"/>
              <a:gd name="connsiteY339" fmla="*/ 653210 h 1324395"/>
              <a:gd name="connsiteX340" fmla="*/ 441429 w 1140169"/>
              <a:gd name="connsiteY340" fmla="*/ 635957 h 1324395"/>
              <a:gd name="connsiteX341" fmla="*/ 596705 w 1140169"/>
              <a:gd name="connsiteY341" fmla="*/ 618704 h 1324395"/>
              <a:gd name="connsiteX342" fmla="*/ 622584 w 1140169"/>
              <a:gd name="connsiteY342" fmla="*/ 601451 h 1324395"/>
              <a:gd name="connsiteX343" fmla="*/ 648463 w 1140169"/>
              <a:gd name="connsiteY343" fmla="*/ 592825 h 1324395"/>
              <a:gd name="connsiteX344" fmla="*/ 760607 w 1140169"/>
              <a:gd name="connsiteY344" fmla="*/ 575572 h 1324395"/>
              <a:gd name="connsiteX345" fmla="*/ 829618 w 1140169"/>
              <a:gd name="connsiteY345" fmla="*/ 558319 h 1324395"/>
              <a:gd name="connsiteX346" fmla="*/ 855497 w 1140169"/>
              <a:gd name="connsiteY346" fmla="*/ 541067 h 1324395"/>
              <a:gd name="connsiteX347" fmla="*/ 820992 w 1140169"/>
              <a:gd name="connsiteY347" fmla="*/ 446176 h 1324395"/>
              <a:gd name="connsiteX348" fmla="*/ 812365 w 1140169"/>
              <a:gd name="connsiteY348" fmla="*/ 411670 h 1324395"/>
              <a:gd name="connsiteX349" fmla="*/ 777859 w 1140169"/>
              <a:gd name="connsiteY349" fmla="*/ 420297 h 1324395"/>
              <a:gd name="connsiteX350" fmla="*/ 760607 w 1140169"/>
              <a:gd name="connsiteY350" fmla="*/ 454802 h 1324395"/>
              <a:gd name="connsiteX351" fmla="*/ 734727 w 1140169"/>
              <a:gd name="connsiteY351" fmla="*/ 497935 h 1324395"/>
              <a:gd name="connsiteX352" fmla="*/ 691595 w 1140169"/>
              <a:gd name="connsiteY352" fmla="*/ 515187 h 1324395"/>
              <a:gd name="connsiteX353" fmla="*/ 622584 w 1140169"/>
              <a:gd name="connsiteY353" fmla="*/ 575572 h 1324395"/>
              <a:gd name="connsiteX354" fmla="*/ 639837 w 1140169"/>
              <a:gd name="connsiteY354" fmla="*/ 497935 h 1324395"/>
              <a:gd name="connsiteX355" fmla="*/ 674342 w 1140169"/>
              <a:gd name="connsiteY355" fmla="*/ 437550 h 1324395"/>
              <a:gd name="connsiteX356" fmla="*/ 682969 w 1140169"/>
              <a:gd name="connsiteY356" fmla="*/ 411670 h 1324395"/>
              <a:gd name="connsiteX357" fmla="*/ 665716 w 1140169"/>
              <a:gd name="connsiteY357" fmla="*/ 472055 h 1324395"/>
              <a:gd name="connsiteX358" fmla="*/ 631210 w 1140169"/>
              <a:gd name="connsiteY358" fmla="*/ 532440 h 1324395"/>
              <a:gd name="connsiteX359" fmla="*/ 639837 w 1140169"/>
              <a:gd name="connsiteY359" fmla="*/ 480682 h 1324395"/>
              <a:gd name="connsiteX360" fmla="*/ 674342 w 1140169"/>
              <a:gd name="connsiteY360" fmla="*/ 403044 h 1324395"/>
              <a:gd name="connsiteX361" fmla="*/ 657090 w 1140169"/>
              <a:gd name="connsiteY361" fmla="*/ 592825 h 1324395"/>
              <a:gd name="connsiteX362" fmla="*/ 691595 w 1140169"/>
              <a:gd name="connsiteY362" fmla="*/ 584199 h 1324395"/>
              <a:gd name="connsiteX363" fmla="*/ 708848 w 1140169"/>
              <a:gd name="connsiteY363" fmla="*/ 549693 h 1324395"/>
              <a:gd name="connsiteX364" fmla="*/ 717475 w 1140169"/>
              <a:gd name="connsiteY364" fmla="*/ 523814 h 1324395"/>
              <a:gd name="connsiteX365" fmla="*/ 734727 w 1140169"/>
              <a:gd name="connsiteY365" fmla="*/ 497935 h 1324395"/>
              <a:gd name="connsiteX366" fmla="*/ 743354 w 1140169"/>
              <a:gd name="connsiteY366" fmla="*/ 472055 h 1324395"/>
              <a:gd name="connsiteX367" fmla="*/ 726101 w 1140169"/>
              <a:gd name="connsiteY367" fmla="*/ 532440 h 1324395"/>
              <a:gd name="connsiteX368" fmla="*/ 708848 w 1140169"/>
              <a:gd name="connsiteY368" fmla="*/ 635957 h 1324395"/>
              <a:gd name="connsiteX369" fmla="*/ 700222 w 1140169"/>
              <a:gd name="connsiteY369" fmla="*/ 661836 h 1324395"/>
              <a:gd name="connsiteX370" fmla="*/ 708848 w 1140169"/>
              <a:gd name="connsiteY370" fmla="*/ 627331 h 1324395"/>
              <a:gd name="connsiteX371" fmla="*/ 760607 w 1140169"/>
              <a:gd name="connsiteY371" fmla="*/ 506561 h 1324395"/>
              <a:gd name="connsiteX372" fmla="*/ 812365 w 1140169"/>
              <a:gd name="connsiteY372" fmla="*/ 351285 h 1324395"/>
              <a:gd name="connsiteX373" fmla="*/ 838244 w 1140169"/>
              <a:gd name="connsiteY373" fmla="*/ 187384 h 1324395"/>
              <a:gd name="connsiteX374" fmla="*/ 829618 w 1140169"/>
              <a:gd name="connsiteY374" fmla="*/ 342659 h 1324395"/>
              <a:gd name="connsiteX375" fmla="*/ 795112 w 1140169"/>
              <a:gd name="connsiteY375" fmla="*/ 299527 h 1324395"/>
              <a:gd name="connsiteX376" fmla="*/ 760607 w 1140169"/>
              <a:gd name="connsiteY376" fmla="*/ 351285 h 1324395"/>
              <a:gd name="connsiteX377" fmla="*/ 674342 w 1140169"/>
              <a:gd name="connsiteY377" fmla="*/ 506561 h 1324395"/>
              <a:gd name="connsiteX378" fmla="*/ 665716 w 1140169"/>
              <a:gd name="connsiteY378" fmla="*/ 532440 h 1324395"/>
              <a:gd name="connsiteX379" fmla="*/ 648463 w 1140169"/>
              <a:gd name="connsiteY379" fmla="*/ 489308 h 1324395"/>
              <a:gd name="connsiteX380" fmla="*/ 639837 w 1140169"/>
              <a:gd name="connsiteY380" fmla="*/ 584199 h 1324395"/>
              <a:gd name="connsiteX381" fmla="*/ 622584 w 1140169"/>
              <a:gd name="connsiteY381" fmla="*/ 644584 h 1324395"/>
              <a:gd name="connsiteX382" fmla="*/ 613958 w 1140169"/>
              <a:gd name="connsiteY382" fmla="*/ 713595 h 1324395"/>
              <a:gd name="connsiteX383" fmla="*/ 605331 w 1140169"/>
              <a:gd name="connsiteY383" fmla="*/ 739474 h 1324395"/>
              <a:gd name="connsiteX384" fmla="*/ 596705 w 1140169"/>
              <a:gd name="connsiteY384" fmla="*/ 704968 h 1324395"/>
              <a:gd name="connsiteX385" fmla="*/ 613958 w 1140169"/>
              <a:gd name="connsiteY385" fmla="*/ 730848 h 1324395"/>
              <a:gd name="connsiteX386" fmla="*/ 657090 w 1140169"/>
              <a:gd name="connsiteY386" fmla="*/ 722221 h 1324395"/>
              <a:gd name="connsiteX387" fmla="*/ 777859 w 1140169"/>
              <a:gd name="connsiteY387" fmla="*/ 610078 h 1324395"/>
              <a:gd name="connsiteX388" fmla="*/ 838244 w 1140169"/>
              <a:gd name="connsiteY388" fmla="*/ 532440 h 1324395"/>
              <a:gd name="connsiteX389" fmla="*/ 846871 w 1140169"/>
              <a:gd name="connsiteY389" fmla="*/ 506561 h 1324395"/>
              <a:gd name="connsiteX390" fmla="*/ 820992 w 1140169"/>
              <a:gd name="connsiteY390" fmla="*/ 532440 h 1324395"/>
              <a:gd name="connsiteX391" fmla="*/ 795112 w 1140169"/>
              <a:gd name="connsiteY391" fmla="*/ 575572 h 1324395"/>
              <a:gd name="connsiteX392" fmla="*/ 760607 w 1140169"/>
              <a:gd name="connsiteY392" fmla="*/ 653210 h 1324395"/>
              <a:gd name="connsiteX393" fmla="*/ 820992 w 1140169"/>
              <a:gd name="connsiteY393" fmla="*/ 420297 h 1324395"/>
              <a:gd name="connsiteX394" fmla="*/ 829618 w 1140169"/>
              <a:gd name="connsiteY394" fmla="*/ 359912 h 1324395"/>
              <a:gd name="connsiteX395" fmla="*/ 864124 w 1140169"/>
              <a:gd name="connsiteY395" fmla="*/ 247768 h 1324395"/>
              <a:gd name="connsiteX396" fmla="*/ 855497 w 1140169"/>
              <a:gd name="connsiteY396" fmla="*/ 273648 h 1324395"/>
              <a:gd name="connsiteX397" fmla="*/ 838244 w 1140169"/>
              <a:gd name="connsiteY397" fmla="*/ 299527 h 1324395"/>
              <a:gd name="connsiteX398" fmla="*/ 812365 w 1140169"/>
              <a:gd name="connsiteY398" fmla="*/ 342659 h 1324395"/>
              <a:gd name="connsiteX399" fmla="*/ 760607 w 1140169"/>
              <a:gd name="connsiteY399" fmla="*/ 411670 h 1324395"/>
              <a:gd name="connsiteX400" fmla="*/ 717475 w 1140169"/>
              <a:gd name="connsiteY400" fmla="*/ 463429 h 1324395"/>
              <a:gd name="connsiteX401" fmla="*/ 708848 w 1140169"/>
              <a:gd name="connsiteY401" fmla="*/ 428923 h 1324395"/>
              <a:gd name="connsiteX402" fmla="*/ 691595 w 1140169"/>
              <a:gd name="connsiteY402" fmla="*/ 265021 h 1324395"/>
              <a:gd name="connsiteX403" fmla="*/ 596705 w 1140169"/>
              <a:gd name="connsiteY403" fmla="*/ 394418 h 1324395"/>
              <a:gd name="connsiteX404" fmla="*/ 579452 w 1140169"/>
              <a:gd name="connsiteY404" fmla="*/ 420297 h 1324395"/>
              <a:gd name="connsiteX405" fmla="*/ 553573 w 1140169"/>
              <a:gd name="connsiteY405" fmla="*/ 463429 h 1324395"/>
              <a:gd name="connsiteX406" fmla="*/ 544946 w 1140169"/>
              <a:gd name="connsiteY406" fmla="*/ 489308 h 1324395"/>
              <a:gd name="connsiteX407" fmla="*/ 570825 w 1140169"/>
              <a:gd name="connsiteY407" fmla="*/ 359912 h 1324395"/>
              <a:gd name="connsiteX408" fmla="*/ 562199 w 1140169"/>
              <a:gd name="connsiteY408" fmla="*/ 385791 h 1324395"/>
              <a:gd name="connsiteX409" fmla="*/ 553573 w 1140169"/>
              <a:gd name="connsiteY409" fmla="*/ 428923 h 1324395"/>
              <a:gd name="connsiteX410" fmla="*/ 519067 w 1140169"/>
              <a:gd name="connsiteY410" fmla="*/ 506561 h 1324395"/>
              <a:gd name="connsiteX411" fmla="*/ 493188 w 1140169"/>
              <a:gd name="connsiteY411" fmla="*/ 541067 h 1324395"/>
              <a:gd name="connsiteX412" fmla="*/ 475935 w 1140169"/>
              <a:gd name="connsiteY412" fmla="*/ 575572 h 1324395"/>
              <a:gd name="connsiteX413" fmla="*/ 458682 w 1140169"/>
              <a:gd name="connsiteY413" fmla="*/ 601451 h 1324395"/>
              <a:gd name="connsiteX414" fmla="*/ 467309 w 1140169"/>
              <a:gd name="connsiteY414" fmla="*/ 541067 h 1324395"/>
              <a:gd name="connsiteX415" fmla="*/ 484561 w 1140169"/>
              <a:gd name="connsiteY415" fmla="*/ 463429 h 1324395"/>
              <a:gd name="connsiteX416" fmla="*/ 475935 w 1140169"/>
              <a:gd name="connsiteY416" fmla="*/ 497935 h 1324395"/>
              <a:gd name="connsiteX417" fmla="*/ 458682 w 1140169"/>
              <a:gd name="connsiteY417" fmla="*/ 566946 h 1324395"/>
              <a:gd name="connsiteX418" fmla="*/ 450056 w 1140169"/>
              <a:gd name="connsiteY418" fmla="*/ 541067 h 1324395"/>
              <a:gd name="connsiteX419" fmla="*/ 398297 w 1140169"/>
              <a:gd name="connsiteY419" fmla="*/ 610078 h 1324395"/>
              <a:gd name="connsiteX420" fmla="*/ 363792 w 1140169"/>
              <a:gd name="connsiteY420" fmla="*/ 653210 h 1324395"/>
              <a:gd name="connsiteX421" fmla="*/ 329286 w 1140169"/>
              <a:gd name="connsiteY421" fmla="*/ 730848 h 1324395"/>
              <a:gd name="connsiteX422" fmla="*/ 294780 w 1140169"/>
              <a:gd name="connsiteY422" fmla="*/ 791233 h 1324395"/>
              <a:gd name="connsiteX423" fmla="*/ 329286 w 1140169"/>
              <a:gd name="connsiteY423" fmla="*/ 851618 h 1324395"/>
              <a:gd name="connsiteX424" fmla="*/ 346539 w 1140169"/>
              <a:gd name="connsiteY424" fmla="*/ 808485 h 1324395"/>
              <a:gd name="connsiteX425" fmla="*/ 424176 w 1140169"/>
              <a:gd name="connsiteY425" fmla="*/ 713595 h 1324395"/>
              <a:gd name="connsiteX426" fmla="*/ 441429 w 1140169"/>
              <a:gd name="connsiteY426" fmla="*/ 661836 h 1324395"/>
              <a:gd name="connsiteX427" fmla="*/ 432803 w 1140169"/>
              <a:gd name="connsiteY427" fmla="*/ 773980 h 1324395"/>
              <a:gd name="connsiteX428" fmla="*/ 398297 w 1140169"/>
              <a:gd name="connsiteY428" fmla="*/ 851618 h 1324395"/>
              <a:gd name="connsiteX429" fmla="*/ 389671 w 1140169"/>
              <a:gd name="connsiteY429" fmla="*/ 877497 h 1324395"/>
              <a:gd name="connsiteX430" fmla="*/ 381044 w 1140169"/>
              <a:gd name="connsiteY430" fmla="*/ 756727 h 1324395"/>
              <a:gd name="connsiteX431" fmla="*/ 441429 w 1140169"/>
              <a:gd name="connsiteY431" fmla="*/ 566946 h 1324395"/>
              <a:gd name="connsiteX432" fmla="*/ 432803 w 1140169"/>
              <a:gd name="connsiteY432" fmla="*/ 627331 h 1324395"/>
              <a:gd name="connsiteX433" fmla="*/ 424176 w 1140169"/>
              <a:gd name="connsiteY433" fmla="*/ 584199 h 1324395"/>
              <a:gd name="connsiteX434" fmla="*/ 458682 w 1140169"/>
              <a:gd name="connsiteY434" fmla="*/ 385791 h 1324395"/>
              <a:gd name="connsiteX435" fmla="*/ 527693 w 1140169"/>
              <a:gd name="connsiteY435" fmla="*/ 334033 h 1324395"/>
              <a:gd name="connsiteX436" fmla="*/ 562199 w 1140169"/>
              <a:gd name="connsiteY436" fmla="*/ 316780 h 1324395"/>
              <a:gd name="connsiteX437" fmla="*/ 588078 w 1140169"/>
              <a:gd name="connsiteY437" fmla="*/ 299527 h 1324395"/>
              <a:gd name="connsiteX438" fmla="*/ 639837 w 1140169"/>
              <a:gd name="connsiteY438" fmla="*/ 282274 h 1324395"/>
              <a:gd name="connsiteX439" fmla="*/ 665716 w 1140169"/>
              <a:gd name="connsiteY439" fmla="*/ 273648 h 1324395"/>
              <a:gd name="connsiteX440" fmla="*/ 691595 w 1140169"/>
              <a:gd name="connsiteY440" fmla="*/ 265021 h 1324395"/>
              <a:gd name="connsiteX441" fmla="*/ 726101 w 1140169"/>
              <a:gd name="connsiteY441" fmla="*/ 256395 h 1324395"/>
              <a:gd name="connsiteX442" fmla="*/ 846871 w 1140169"/>
              <a:gd name="connsiteY442" fmla="*/ 230516 h 1324395"/>
              <a:gd name="connsiteX443" fmla="*/ 907256 w 1140169"/>
              <a:gd name="connsiteY443" fmla="*/ 204636 h 1324395"/>
              <a:gd name="connsiteX444" fmla="*/ 933135 w 1140169"/>
              <a:gd name="connsiteY444" fmla="*/ 196010 h 1324395"/>
              <a:gd name="connsiteX445" fmla="*/ 984893 w 1140169"/>
              <a:gd name="connsiteY445" fmla="*/ 161504 h 1324395"/>
              <a:gd name="connsiteX446" fmla="*/ 1010773 w 1140169"/>
              <a:gd name="connsiteY446" fmla="*/ 144251 h 1324395"/>
              <a:gd name="connsiteX447" fmla="*/ 967641 w 1140169"/>
              <a:gd name="connsiteY447" fmla="*/ 126999 h 1324395"/>
              <a:gd name="connsiteX448" fmla="*/ 941761 w 1140169"/>
              <a:gd name="connsiteY448" fmla="*/ 144251 h 1324395"/>
              <a:gd name="connsiteX449" fmla="*/ 907256 w 1140169"/>
              <a:gd name="connsiteY449" fmla="*/ 152878 h 1324395"/>
              <a:gd name="connsiteX450" fmla="*/ 872750 w 1140169"/>
              <a:gd name="connsiteY450" fmla="*/ 178757 h 1324395"/>
              <a:gd name="connsiteX451" fmla="*/ 846871 w 1140169"/>
              <a:gd name="connsiteY451" fmla="*/ 187384 h 1324395"/>
              <a:gd name="connsiteX452" fmla="*/ 820992 w 1140169"/>
              <a:gd name="connsiteY452" fmla="*/ 213263 h 1324395"/>
              <a:gd name="connsiteX453" fmla="*/ 786486 w 1140169"/>
              <a:gd name="connsiteY453" fmla="*/ 230516 h 1324395"/>
              <a:gd name="connsiteX454" fmla="*/ 734727 w 1140169"/>
              <a:gd name="connsiteY454" fmla="*/ 265021 h 1324395"/>
              <a:gd name="connsiteX455" fmla="*/ 708848 w 1140169"/>
              <a:gd name="connsiteY455" fmla="*/ 282274 h 1324395"/>
              <a:gd name="connsiteX456" fmla="*/ 631210 w 1140169"/>
              <a:gd name="connsiteY456" fmla="*/ 342659 h 1324395"/>
              <a:gd name="connsiteX457" fmla="*/ 579452 w 1140169"/>
              <a:gd name="connsiteY457" fmla="*/ 385791 h 1324395"/>
              <a:gd name="connsiteX458" fmla="*/ 553573 w 1140169"/>
              <a:gd name="connsiteY458" fmla="*/ 403044 h 1324395"/>
              <a:gd name="connsiteX459" fmla="*/ 588078 w 1140169"/>
              <a:gd name="connsiteY459" fmla="*/ 394418 h 1324395"/>
              <a:gd name="connsiteX460" fmla="*/ 674342 w 1140169"/>
              <a:gd name="connsiteY460" fmla="*/ 325406 h 1324395"/>
              <a:gd name="connsiteX461" fmla="*/ 700222 w 1140169"/>
              <a:gd name="connsiteY461" fmla="*/ 316780 h 1324395"/>
              <a:gd name="connsiteX462" fmla="*/ 786486 w 1140169"/>
              <a:gd name="connsiteY462" fmla="*/ 256395 h 1324395"/>
              <a:gd name="connsiteX463" fmla="*/ 812365 w 1140169"/>
              <a:gd name="connsiteY463" fmla="*/ 239142 h 1324395"/>
              <a:gd name="connsiteX464" fmla="*/ 846871 w 1140169"/>
              <a:gd name="connsiteY464" fmla="*/ 221889 h 1324395"/>
              <a:gd name="connsiteX465" fmla="*/ 898629 w 1140169"/>
              <a:gd name="connsiteY465" fmla="*/ 196010 h 1324395"/>
              <a:gd name="connsiteX466" fmla="*/ 924509 w 1140169"/>
              <a:gd name="connsiteY466" fmla="*/ 170131 h 1324395"/>
              <a:gd name="connsiteX467" fmla="*/ 959014 w 1140169"/>
              <a:gd name="connsiteY467" fmla="*/ 144251 h 1324395"/>
              <a:gd name="connsiteX468" fmla="*/ 976267 w 1140169"/>
              <a:gd name="connsiteY468" fmla="*/ 118372 h 1324395"/>
              <a:gd name="connsiteX469" fmla="*/ 941761 w 1140169"/>
              <a:gd name="connsiteY469" fmla="*/ 135625 h 1324395"/>
              <a:gd name="connsiteX470" fmla="*/ 881376 w 1140169"/>
              <a:gd name="connsiteY470" fmla="*/ 161504 h 1324395"/>
              <a:gd name="connsiteX471" fmla="*/ 855497 w 1140169"/>
              <a:gd name="connsiteY471" fmla="*/ 178757 h 1324395"/>
              <a:gd name="connsiteX472" fmla="*/ 829618 w 1140169"/>
              <a:gd name="connsiteY472" fmla="*/ 204636 h 1324395"/>
              <a:gd name="connsiteX473" fmla="*/ 803739 w 1140169"/>
              <a:gd name="connsiteY473" fmla="*/ 213263 h 1324395"/>
              <a:gd name="connsiteX474" fmla="*/ 717475 w 1140169"/>
              <a:gd name="connsiteY474" fmla="*/ 230516 h 1324395"/>
              <a:gd name="connsiteX475" fmla="*/ 665716 w 1140169"/>
              <a:gd name="connsiteY475" fmla="*/ 247768 h 1324395"/>
              <a:gd name="connsiteX476" fmla="*/ 596705 w 1140169"/>
              <a:gd name="connsiteY476" fmla="*/ 273648 h 1324395"/>
              <a:gd name="connsiteX477" fmla="*/ 544946 w 1140169"/>
              <a:gd name="connsiteY477" fmla="*/ 308153 h 1324395"/>
              <a:gd name="connsiteX478" fmla="*/ 510441 w 1140169"/>
              <a:gd name="connsiteY478" fmla="*/ 359912 h 1324395"/>
              <a:gd name="connsiteX479" fmla="*/ 493188 w 1140169"/>
              <a:gd name="connsiteY479" fmla="*/ 385791 h 1324395"/>
              <a:gd name="connsiteX480" fmla="*/ 475935 w 1140169"/>
              <a:gd name="connsiteY480" fmla="*/ 420297 h 1324395"/>
              <a:gd name="connsiteX481" fmla="*/ 450056 w 1140169"/>
              <a:gd name="connsiteY481" fmla="*/ 428923 h 1324395"/>
              <a:gd name="connsiteX482" fmla="*/ 415550 w 1140169"/>
              <a:gd name="connsiteY482" fmla="*/ 489308 h 1324395"/>
              <a:gd name="connsiteX483" fmla="*/ 363792 w 1140169"/>
              <a:gd name="connsiteY483" fmla="*/ 515187 h 1324395"/>
              <a:gd name="connsiteX484" fmla="*/ 329286 w 1140169"/>
              <a:gd name="connsiteY484" fmla="*/ 575572 h 1324395"/>
              <a:gd name="connsiteX485" fmla="*/ 303407 w 1140169"/>
              <a:gd name="connsiteY485" fmla="*/ 592825 h 1324395"/>
              <a:gd name="connsiteX486" fmla="*/ 286154 w 1140169"/>
              <a:gd name="connsiteY486" fmla="*/ 618704 h 1324395"/>
              <a:gd name="connsiteX487" fmla="*/ 268901 w 1140169"/>
              <a:gd name="connsiteY487" fmla="*/ 679089 h 1324395"/>
              <a:gd name="connsiteX488" fmla="*/ 225769 w 1140169"/>
              <a:gd name="connsiteY488" fmla="*/ 748101 h 1324395"/>
              <a:gd name="connsiteX489" fmla="*/ 208516 w 1140169"/>
              <a:gd name="connsiteY489" fmla="*/ 773980 h 1324395"/>
              <a:gd name="connsiteX490" fmla="*/ 217142 w 1140169"/>
              <a:gd name="connsiteY490" fmla="*/ 842991 h 1324395"/>
              <a:gd name="connsiteX491" fmla="*/ 251648 w 1140169"/>
              <a:gd name="connsiteY491" fmla="*/ 817112 h 1324395"/>
              <a:gd name="connsiteX492" fmla="*/ 303407 w 1140169"/>
              <a:gd name="connsiteY492" fmla="*/ 799859 h 1324395"/>
              <a:gd name="connsiteX493" fmla="*/ 372418 w 1140169"/>
              <a:gd name="connsiteY493" fmla="*/ 748101 h 1324395"/>
              <a:gd name="connsiteX494" fmla="*/ 424176 w 1140169"/>
              <a:gd name="connsiteY494" fmla="*/ 713595 h 1324395"/>
              <a:gd name="connsiteX495" fmla="*/ 450056 w 1140169"/>
              <a:gd name="connsiteY495" fmla="*/ 670463 h 1324395"/>
              <a:gd name="connsiteX496" fmla="*/ 475935 w 1140169"/>
              <a:gd name="connsiteY496" fmla="*/ 644584 h 1324395"/>
              <a:gd name="connsiteX497" fmla="*/ 519067 w 1140169"/>
              <a:gd name="connsiteY497" fmla="*/ 584199 h 1324395"/>
              <a:gd name="connsiteX498" fmla="*/ 536320 w 1140169"/>
              <a:gd name="connsiteY498" fmla="*/ 532440 h 1324395"/>
              <a:gd name="connsiteX499" fmla="*/ 553573 w 1140169"/>
              <a:gd name="connsiteY499" fmla="*/ 446176 h 1324395"/>
              <a:gd name="connsiteX500" fmla="*/ 562199 w 1140169"/>
              <a:gd name="connsiteY500" fmla="*/ 403044 h 1324395"/>
              <a:gd name="connsiteX501" fmla="*/ 544946 w 1140169"/>
              <a:gd name="connsiteY501" fmla="*/ 446176 h 1324395"/>
              <a:gd name="connsiteX502" fmla="*/ 493188 w 1140169"/>
              <a:gd name="connsiteY502" fmla="*/ 541067 h 1324395"/>
              <a:gd name="connsiteX503" fmla="*/ 441429 w 1140169"/>
              <a:gd name="connsiteY503" fmla="*/ 592825 h 1324395"/>
              <a:gd name="connsiteX504" fmla="*/ 415550 w 1140169"/>
              <a:gd name="connsiteY504" fmla="*/ 610078 h 1324395"/>
              <a:gd name="connsiteX505" fmla="*/ 389671 w 1140169"/>
              <a:gd name="connsiteY505" fmla="*/ 618704 h 1324395"/>
              <a:gd name="connsiteX506" fmla="*/ 363792 w 1140169"/>
              <a:gd name="connsiteY506" fmla="*/ 635957 h 1324395"/>
              <a:gd name="connsiteX507" fmla="*/ 337912 w 1140169"/>
              <a:gd name="connsiteY507" fmla="*/ 644584 h 1324395"/>
              <a:gd name="connsiteX508" fmla="*/ 432803 w 1140169"/>
              <a:gd name="connsiteY508" fmla="*/ 549693 h 1324395"/>
              <a:gd name="connsiteX509" fmla="*/ 458682 w 1140169"/>
              <a:gd name="connsiteY509" fmla="*/ 515187 h 1324395"/>
              <a:gd name="connsiteX510" fmla="*/ 484561 w 1140169"/>
              <a:gd name="connsiteY510" fmla="*/ 489308 h 1324395"/>
              <a:gd name="connsiteX511" fmla="*/ 510441 w 1140169"/>
              <a:gd name="connsiteY511" fmla="*/ 454802 h 1324395"/>
              <a:gd name="connsiteX512" fmla="*/ 544946 w 1140169"/>
              <a:gd name="connsiteY512" fmla="*/ 428923 h 1324395"/>
              <a:gd name="connsiteX513" fmla="*/ 553573 w 1140169"/>
              <a:gd name="connsiteY513" fmla="*/ 403044 h 1324395"/>
              <a:gd name="connsiteX514" fmla="*/ 579452 w 1140169"/>
              <a:gd name="connsiteY514" fmla="*/ 359912 h 1324395"/>
              <a:gd name="connsiteX515" fmla="*/ 596705 w 1140169"/>
              <a:gd name="connsiteY515" fmla="*/ 325406 h 1324395"/>
              <a:gd name="connsiteX516" fmla="*/ 613958 w 1140169"/>
              <a:gd name="connsiteY516" fmla="*/ 256395 h 1324395"/>
              <a:gd name="connsiteX517" fmla="*/ 588078 w 1140169"/>
              <a:gd name="connsiteY517" fmla="*/ 325406 h 1324395"/>
              <a:gd name="connsiteX518" fmla="*/ 562199 w 1140169"/>
              <a:gd name="connsiteY518" fmla="*/ 342659 h 1324395"/>
              <a:gd name="connsiteX519" fmla="*/ 527693 w 1140169"/>
              <a:gd name="connsiteY519" fmla="*/ 403044 h 1324395"/>
              <a:gd name="connsiteX520" fmla="*/ 501814 w 1140169"/>
              <a:gd name="connsiteY520" fmla="*/ 420297 h 1324395"/>
              <a:gd name="connsiteX521" fmla="*/ 493188 w 1140169"/>
              <a:gd name="connsiteY521" fmla="*/ 454802 h 1324395"/>
              <a:gd name="connsiteX522" fmla="*/ 475935 w 1140169"/>
              <a:gd name="connsiteY522" fmla="*/ 480682 h 1324395"/>
              <a:gd name="connsiteX523" fmla="*/ 467309 w 1140169"/>
              <a:gd name="connsiteY523" fmla="*/ 506561 h 1324395"/>
              <a:gd name="connsiteX524" fmla="*/ 458682 w 1140169"/>
              <a:gd name="connsiteY524" fmla="*/ 480682 h 1324395"/>
              <a:gd name="connsiteX525" fmla="*/ 467309 w 1140169"/>
              <a:gd name="connsiteY525" fmla="*/ 454802 h 1324395"/>
              <a:gd name="connsiteX526" fmla="*/ 527693 w 1140169"/>
              <a:gd name="connsiteY526" fmla="*/ 359912 h 1324395"/>
              <a:gd name="connsiteX527" fmla="*/ 613958 w 1140169"/>
              <a:gd name="connsiteY527" fmla="*/ 273648 h 1324395"/>
              <a:gd name="connsiteX528" fmla="*/ 622584 w 1140169"/>
              <a:gd name="connsiteY528" fmla="*/ 247768 h 1324395"/>
              <a:gd name="connsiteX529" fmla="*/ 648463 w 1140169"/>
              <a:gd name="connsiteY529" fmla="*/ 230516 h 1324395"/>
              <a:gd name="connsiteX530" fmla="*/ 890003 w 1140169"/>
              <a:gd name="connsiteY530" fmla="*/ 239142 h 1324395"/>
              <a:gd name="connsiteX531" fmla="*/ 846871 w 1140169"/>
              <a:gd name="connsiteY531" fmla="*/ 316780 h 1324395"/>
              <a:gd name="connsiteX532" fmla="*/ 769233 w 1140169"/>
              <a:gd name="connsiteY532" fmla="*/ 411670 h 1324395"/>
              <a:gd name="connsiteX533" fmla="*/ 734727 w 1140169"/>
              <a:gd name="connsiteY533" fmla="*/ 454802 h 1324395"/>
              <a:gd name="connsiteX534" fmla="*/ 717475 w 1140169"/>
              <a:gd name="connsiteY534" fmla="*/ 480682 h 1324395"/>
              <a:gd name="connsiteX535" fmla="*/ 691595 w 1140169"/>
              <a:gd name="connsiteY535" fmla="*/ 523814 h 1324395"/>
              <a:gd name="connsiteX536" fmla="*/ 657090 w 1140169"/>
              <a:gd name="connsiteY536" fmla="*/ 549693 h 1324395"/>
              <a:gd name="connsiteX537" fmla="*/ 622584 w 1140169"/>
              <a:gd name="connsiteY537" fmla="*/ 618704 h 1324395"/>
              <a:gd name="connsiteX538" fmla="*/ 605331 w 1140169"/>
              <a:gd name="connsiteY538" fmla="*/ 653210 h 1324395"/>
              <a:gd name="connsiteX539" fmla="*/ 588078 w 1140169"/>
              <a:gd name="connsiteY539" fmla="*/ 679089 h 1324395"/>
              <a:gd name="connsiteX540" fmla="*/ 562199 w 1140169"/>
              <a:gd name="connsiteY540" fmla="*/ 748101 h 1324395"/>
              <a:gd name="connsiteX541" fmla="*/ 553573 w 1140169"/>
              <a:gd name="connsiteY541" fmla="*/ 773980 h 1324395"/>
              <a:gd name="connsiteX542" fmla="*/ 588078 w 1140169"/>
              <a:gd name="connsiteY542" fmla="*/ 791233 h 1324395"/>
              <a:gd name="connsiteX543" fmla="*/ 665716 w 1140169"/>
              <a:gd name="connsiteY543" fmla="*/ 713595 h 1324395"/>
              <a:gd name="connsiteX544" fmla="*/ 700222 w 1140169"/>
              <a:gd name="connsiteY544" fmla="*/ 704968 h 1324395"/>
              <a:gd name="connsiteX545" fmla="*/ 777859 w 1140169"/>
              <a:gd name="connsiteY545" fmla="*/ 635957 h 1324395"/>
              <a:gd name="connsiteX546" fmla="*/ 812365 w 1140169"/>
              <a:gd name="connsiteY546" fmla="*/ 610078 h 1324395"/>
              <a:gd name="connsiteX547" fmla="*/ 864124 w 1140169"/>
              <a:gd name="connsiteY547" fmla="*/ 558319 h 1324395"/>
              <a:gd name="connsiteX548" fmla="*/ 890003 w 1140169"/>
              <a:gd name="connsiteY548" fmla="*/ 592825 h 1324395"/>
              <a:gd name="connsiteX549" fmla="*/ 898629 w 1140169"/>
              <a:gd name="connsiteY549" fmla="*/ 670463 h 1324395"/>
              <a:gd name="connsiteX550" fmla="*/ 907256 w 1140169"/>
              <a:gd name="connsiteY550" fmla="*/ 739474 h 1324395"/>
              <a:gd name="connsiteX551" fmla="*/ 915882 w 1140169"/>
              <a:gd name="connsiteY551" fmla="*/ 981014 h 1324395"/>
              <a:gd name="connsiteX552" fmla="*/ 941761 w 1140169"/>
              <a:gd name="connsiteY552" fmla="*/ 998267 h 1324395"/>
              <a:gd name="connsiteX553" fmla="*/ 1002146 w 1140169"/>
              <a:gd name="connsiteY553" fmla="*/ 1067278 h 1324395"/>
              <a:gd name="connsiteX554" fmla="*/ 1019399 w 1140169"/>
              <a:gd name="connsiteY554" fmla="*/ 1119036 h 1324395"/>
              <a:gd name="connsiteX555" fmla="*/ 1028025 w 1140169"/>
              <a:gd name="connsiteY555" fmla="*/ 1144916 h 1324395"/>
              <a:gd name="connsiteX556" fmla="*/ 1036652 w 1140169"/>
              <a:gd name="connsiteY556" fmla="*/ 1188048 h 1324395"/>
              <a:gd name="connsiteX557" fmla="*/ 665716 w 1140169"/>
              <a:gd name="connsiteY557" fmla="*/ 1188048 h 1324395"/>
              <a:gd name="connsiteX558" fmla="*/ 639837 w 1140169"/>
              <a:gd name="connsiteY558" fmla="*/ 1179421 h 1324395"/>
              <a:gd name="connsiteX559" fmla="*/ 570825 w 1140169"/>
              <a:gd name="connsiteY559" fmla="*/ 1170795 h 1324395"/>
              <a:gd name="connsiteX560" fmla="*/ 268901 w 1140169"/>
              <a:gd name="connsiteY560" fmla="*/ 1153542 h 1324395"/>
              <a:gd name="connsiteX561" fmla="*/ 208516 w 1140169"/>
              <a:gd name="connsiteY561" fmla="*/ 1162168 h 1324395"/>
              <a:gd name="connsiteX562" fmla="*/ 130878 w 1140169"/>
              <a:gd name="connsiteY562" fmla="*/ 1170795 h 1324395"/>
              <a:gd name="connsiteX563" fmla="*/ 122252 w 1140169"/>
              <a:gd name="connsiteY563" fmla="*/ 1196674 h 1324395"/>
              <a:gd name="connsiteX564" fmla="*/ 165384 w 1140169"/>
              <a:gd name="connsiteY564" fmla="*/ 1205301 h 1324395"/>
              <a:gd name="connsiteX565" fmla="*/ 838244 w 1140169"/>
              <a:gd name="connsiteY565" fmla="*/ 1188048 h 1324395"/>
              <a:gd name="connsiteX566" fmla="*/ 864124 w 1140169"/>
              <a:gd name="connsiteY566" fmla="*/ 1170795 h 1324395"/>
              <a:gd name="connsiteX567" fmla="*/ 924509 w 1140169"/>
              <a:gd name="connsiteY567" fmla="*/ 1162168 h 1324395"/>
              <a:gd name="connsiteX568" fmla="*/ 967641 w 1140169"/>
              <a:gd name="connsiteY568" fmla="*/ 1153542 h 1324395"/>
              <a:gd name="connsiteX569" fmla="*/ 1019399 w 1140169"/>
              <a:gd name="connsiteY569" fmla="*/ 1119036 h 1324395"/>
              <a:gd name="connsiteX570" fmla="*/ 1071158 w 1140169"/>
              <a:gd name="connsiteY570" fmla="*/ 1153542 h 1324395"/>
              <a:gd name="connsiteX571" fmla="*/ 1088410 w 1140169"/>
              <a:gd name="connsiteY571" fmla="*/ 1006893 h 1324395"/>
              <a:gd name="connsiteX572" fmla="*/ 1097037 w 1140169"/>
              <a:gd name="connsiteY572" fmla="*/ 981014 h 1324395"/>
              <a:gd name="connsiteX573" fmla="*/ 1114290 w 1140169"/>
              <a:gd name="connsiteY573" fmla="*/ 903376 h 1324395"/>
              <a:gd name="connsiteX574" fmla="*/ 1097037 w 1140169"/>
              <a:gd name="connsiteY574" fmla="*/ 454802 h 1324395"/>
              <a:gd name="connsiteX575" fmla="*/ 1088410 w 1140169"/>
              <a:gd name="connsiteY575" fmla="*/ 368538 h 1324395"/>
              <a:gd name="connsiteX576" fmla="*/ 1079784 w 1140169"/>
              <a:gd name="connsiteY576" fmla="*/ 178757 h 1324395"/>
              <a:gd name="connsiteX577" fmla="*/ 1071158 w 1140169"/>
              <a:gd name="connsiteY577" fmla="*/ 126999 h 1324395"/>
              <a:gd name="connsiteX578" fmla="*/ 1036652 w 1140169"/>
              <a:gd name="connsiteY578" fmla="*/ 109746 h 1324395"/>
              <a:gd name="connsiteX579" fmla="*/ 950388 w 1140169"/>
              <a:gd name="connsiteY579" fmla="*/ 75240 h 1324395"/>
              <a:gd name="connsiteX580" fmla="*/ 890003 w 1140169"/>
              <a:gd name="connsiteY580" fmla="*/ 66614 h 1324395"/>
              <a:gd name="connsiteX581" fmla="*/ 812365 w 1140169"/>
              <a:gd name="connsiteY581" fmla="*/ 75240 h 1324395"/>
              <a:gd name="connsiteX582" fmla="*/ 795112 w 1140169"/>
              <a:gd name="connsiteY582" fmla="*/ 101119 h 1324395"/>
              <a:gd name="connsiteX583" fmla="*/ 786486 w 1140169"/>
              <a:gd name="connsiteY583" fmla="*/ 170131 h 1324395"/>
              <a:gd name="connsiteX584" fmla="*/ 751980 w 1140169"/>
              <a:gd name="connsiteY584" fmla="*/ 178757 h 1324395"/>
              <a:gd name="connsiteX585" fmla="*/ 777859 w 1140169"/>
              <a:gd name="connsiteY585" fmla="*/ 161504 h 1324395"/>
              <a:gd name="connsiteX586" fmla="*/ 803739 w 1140169"/>
              <a:gd name="connsiteY586" fmla="*/ 144251 h 1324395"/>
              <a:gd name="connsiteX587" fmla="*/ 855497 w 1140169"/>
              <a:gd name="connsiteY587" fmla="*/ 126999 h 1324395"/>
              <a:gd name="connsiteX588" fmla="*/ 881376 w 1140169"/>
              <a:gd name="connsiteY588" fmla="*/ 118372 h 1324395"/>
              <a:gd name="connsiteX589" fmla="*/ 993520 w 1140169"/>
              <a:gd name="connsiteY589" fmla="*/ 101119 h 1324395"/>
              <a:gd name="connsiteX590" fmla="*/ 1019399 w 1140169"/>
              <a:gd name="connsiteY590" fmla="*/ 75240 h 1324395"/>
              <a:gd name="connsiteX591" fmla="*/ 967641 w 1140169"/>
              <a:gd name="connsiteY591" fmla="*/ 109746 h 1324395"/>
              <a:gd name="connsiteX592" fmla="*/ 864124 w 1140169"/>
              <a:gd name="connsiteY592" fmla="*/ 144251 h 1324395"/>
              <a:gd name="connsiteX593" fmla="*/ 812365 w 1140169"/>
              <a:gd name="connsiteY593" fmla="*/ 161504 h 1324395"/>
              <a:gd name="connsiteX594" fmla="*/ 777859 w 1140169"/>
              <a:gd name="connsiteY594" fmla="*/ 170131 h 1324395"/>
              <a:gd name="connsiteX595" fmla="*/ 726101 w 1140169"/>
              <a:gd name="connsiteY595" fmla="*/ 187384 h 1324395"/>
              <a:gd name="connsiteX596" fmla="*/ 700222 w 1140169"/>
              <a:gd name="connsiteY596" fmla="*/ 196010 h 1324395"/>
              <a:gd name="connsiteX597" fmla="*/ 648463 w 1140169"/>
              <a:gd name="connsiteY597" fmla="*/ 213263 h 1324395"/>
              <a:gd name="connsiteX598" fmla="*/ 613958 w 1140169"/>
              <a:gd name="connsiteY598" fmla="*/ 221889 h 1324395"/>
              <a:gd name="connsiteX599" fmla="*/ 562199 w 1140169"/>
              <a:gd name="connsiteY599" fmla="*/ 265021 h 1324395"/>
              <a:gd name="connsiteX600" fmla="*/ 536320 w 1140169"/>
              <a:gd name="connsiteY600" fmla="*/ 282274 h 1324395"/>
              <a:gd name="connsiteX601" fmla="*/ 510441 w 1140169"/>
              <a:gd name="connsiteY601" fmla="*/ 308153 h 1324395"/>
              <a:gd name="connsiteX602" fmla="*/ 484561 w 1140169"/>
              <a:gd name="connsiteY602" fmla="*/ 325406 h 1324395"/>
              <a:gd name="connsiteX603" fmla="*/ 458682 w 1140169"/>
              <a:gd name="connsiteY603" fmla="*/ 351285 h 1324395"/>
              <a:gd name="connsiteX604" fmla="*/ 432803 w 1140169"/>
              <a:gd name="connsiteY604" fmla="*/ 368538 h 1324395"/>
              <a:gd name="connsiteX605" fmla="*/ 381044 w 1140169"/>
              <a:gd name="connsiteY605" fmla="*/ 420297 h 1324395"/>
              <a:gd name="connsiteX606" fmla="*/ 363792 w 1140169"/>
              <a:gd name="connsiteY606" fmla="*/ 446176 h 1324395"/>
              <a:gd name="connsiteX607" fmla="*/ 337912 w 1140169"/>
              <a:gd name="connsiteY607" fmla="*/ 463429 h 1324395"/>
              <a:gd name="connsiteX608" fmla="*/ 312033 w 1140169"/>
              <a:gd name="connsiteY608" fmla="*/ 523814 h 1324395"/>
              <a:gd name="connsiteX609" fmla="*/ 303407 w 1140169"/>
              <a:gd name="connsiteY609" fmla="*/ 549693 h 1324395"/>
              <a:gd name="connsiteX610" fmla="*/ 277527 w 1140169"/>
              <a:gd name="connsiteY610" fmla="*/ 575572 h 1324395"/>
              <a:gd name="connsiteX611" fmla="*/ 251648 w 1140169"/>
              <a:gd name="connsiteY611" fmla="*/ 627331 h 1324395"/>
              <a:gd name="connsiteX612" fmla="*/ 234395 w 1140169"/>
              <a:gd name="connsiteY612" fmla="*/ 679089 h 1324395"/>
              <a:gd name="connsiteX613" fmla="*/ 225769 w 1140169"/>
              <a:gd name="connsiteY613" fmla="*/ 704968 h 1324395"/>
              <a:gd name="connsiteX614" fmla="*/ 208516 w 1140169"/>
              <a:gd name="connsiteY614" fmla="*/ 730848 h 1324395"/>
              <a:gd name="connsiteX615" fmla="*/ 182637 w 1140169"/>
              <a:gd name="connsiteY615" fmla="*/ 782606 h 1324395"/>
              <a:gd name="connsiteX616" fmla="*/ 165384 w 1140169"/>
              <a:gd name="connsiteY616" fmla="*/ 834365 h 1324395"/>
              <a:gd name="connsiteX617" fmla="*/ 156758 w 1140169"/>
              <a:gd name="connsiteY617" fmla="*/ 860244 h 1324395"/>
              <a:gd name="connsiteX618" fmla="*/ 148131 w 1140169"/>
              <a:gd name="connsiteY618" fmla="*/ 894750 h 1324395"/>
              <a:gd name="connsiteX619" fmla="*/ 130878 w 1140169"/>
              <a:gd name="connsiteY619" fmla="*/ 946508 h 1324395"/>
              <a:gd name="connsiteX620" fmla="*/ 113625 w 1140169"/>
              <a:gd name="connsiteY620" fmla="*/ 1015519 h 1324395"/>
              <a:gd name="connsiteX621" fmla="*/ 122252 w 1140169"/>
              <a:gd name="connsiteY621" fmla="*/ 1110410 h 1324395"/>
              <a:gd name="connsiteX622" fmla="*/ 148131 w 1140169"/>
              <a:gd name="connsiteY622" fmla="*/ 1136289 h 1324395"/>
              <a:gd name="connsiteX623" fmla="*/ 174010 w 1140169"/>
              <a:gd name="connsiteY623" fmla="*/ 1153542 h 1324395"/>
              <a:gd name="connsiteX624" fmla="*/ 251648 w 1140169"/>
              <a:gd name="connsiteY624" fmla="*/ 1170795 h 1324395"/>
              <a:gd name="connsiteX625" fmla="*/ 389671 w 1140169"/>
              <a:gd name="connsiteY625" fmla="*/ 1170795 h 1324395"/>
              <a:gd name="connsiteX626" fmla="*/ 398297 w 1140169"/>
              <a:gd name="connsiteY626" fmla="*/ 1119036 h 1324395"/>
              <a:gd name="connsiteX627" fmla="*/ 406924 w 1140169"/>
              <a:gd name="connsiteY627" fmla="*/ 808485 h 1324395"/>
              <a:gd name="connsiteX628" fmla="*/ 432803 w 1140169"/>
              <a:gd name="connsiteY628" fmla="*/ 799859 h 1324395"/>
              <a:gd name="connsiteX629" fmla="*/ 441429 w 1140169"/>
              <a:gd name="connsiteY629" fmla="*/ 825738 h 1324395"/>
              <a:gd name="connsiteX630" fmla="*/ 467309 w 1140169"/>
              <a:gd name="connsiteY630" fmla="*/ 998267 h 1324395"/>
              <a:gd name="connsiteX631" fmla="*/ 458682 w 1140169"/>
              <a:gd name="connsiteY631" fmla="*/ 1058651 h 1324395"/>
              <a:gd name="connsiteX632" fmla="*/ 381044 w 1140169"/>
              <a:gd name="connsiteY632" fmla="*/ 868870 h 1324395"/>
              <a:gd name="connsiteX633" fmla="*/ 389671 w 1140169"/>
              <a:gd name="connsiteY633" fmla="*/ 825738 h 1324395"/>
              <a:gd name="connsiteX634" fmla="*/ 406924 w 1140169"/>
              <a:gd name="connsiteY634" fmla="*/ 868870 h 1324395"/>
              <a:gd name="connsiteX635" fmla="*/ 458682 w 1140169"/>
              <a:gd name="connsiteY635" fmla="*/ 937882 h 1324395"/>
              <a:gd name="connsiteX636" fmla="*/ 467309 w 1140169"/>
              <a:gd name="connsiteY636" fmla="*/ 963761 h 1324395"/>
              <a:gd name="connsiteX637" fmla="*/ 553573 w 1140169"/>
              <a:gd name="connsiteY637" fmla="*/ 937882 h 1324395"/>
              <a:gd name="connsiteX638" fmla="*/ 665716 w 1140169"/>
              <a:gd name="connsiteY638" fmla="*/ 868870 h 1324395"/>
              <a:gd name="connsiteX639" fmla="*/ 700222 w 1140169"/>
              <a:gd name="connsiteY639" fmla="*/ 817112 h 1324395"/>
              <a:gd name="connsiteX640" fmla="*/ 708848 w 1140169"/>
              <a:gd name="connsiteY640" fmla="*/ 782606 h 1324395"/>
              <a:gd name="connsiteX641" fmla="*/ 734727 w 1140169"/>
              <a:gd name="connsiteY641" fmla="*/ 929255 h 1324395"/>
              <a:gd name="connsiteX642" fmla="*/ 743354 w 1140169"/>
              <a:gd name="connsiteY642" fmla="*/ 1015519 h 1324395"/>
              <a:gd name="connsiteX643" fmla="*/ 751980 w 1140169"/>
              <a:gd name="connsiteY643" fmla="*/ 972387 h 1324395"/>
              <a:gd name="connsiteX644" fmla="*/ 743354 w 1140169"/>
              <a:gd name="connsiteY644" fmla="*/ 998267 h 1324395"/>
              <a:gd name="connsiteX645" fmla="*/ 734727 w 1140169"/>
              <a:gd name="connsiteY645" fmla="*/ 1032772 h 1324395"/>
              <a:gd name="connsiteX646" fmla="*/ 726101 w 1140169"/>
              <a:gd name="connsiteY646" fmla="*/ 1075904 h 1324395"/>
              <a:gd name="connsiteX647" fmla="*/ 691595 w 1140169"/>
              <a:gd name="connsiteY647" fmla="*/ 1136289 h 1324395"/>
              <a:gd name="connsiteX648" fmla="*/ 682969 w 1140169"/>
              <a:gd name="connsiteY648" fmla="*/ 989640 h 1324395"/>
              <a:gd name="connsiteX649" fmla="*/ 700222 w 1140169"/>
              <a:gd name="connsiteY649" fmla="*/ 963761 h 1324395"/>
              <a:gd name="connsiteX650" fmla="*/ 708848 w 1140169"/>
              <a:gd name="connsiteY650" fmla="*/ 877497 h 1324395"/>
              <a:gd name="connsiteX651" fmla="*/ 717475 w 1140169"/>
              <a:gd name="connsiteY651" fmla="*/ 1067278 h 1324395"/>
              <a:gd name="connsiteX652" fmla="*/ 726101 w 1140169"/>
              <a:gd name="connsiteY652" fmla="*/ 808485 h 1324395"/>
              <a:gd name="connsiteX653" fmla="*/ 760607 w 1140169"/>
              <a:gd name="connsiteY653" fmla="*/ 799859 h 1324395"/>
              <a:gd name="connsiteX654" fmla="*/ 760607 w 1140169"/>
              <a:gd name="connsiteY654" fmla="*/ 808485 h 132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</a:cxnLst>
            <a:rect l="l" t="t" r="r" b="b"/>
            <a:pathLst>
              <a:path w="1140169" h="1324395">
                <a:moveTo>
                  <a:pt x="553573" y="497935"/>
                </a:moveTo>
                <a:cubicBezTo>
                  <a:pt x="556448" y="512312"/>
                  <a:pt x="560740" y="526478"/>
                  <a:pt x="562199" y="541067"/>
                </a:cubicBezTo>
                <a:cubicBezTo>
                  <a:pt x="569375" y="612825"/>
                  <a:pt x="558243" y="687800"/>
                  <a:pt x="579452" y="756727"/>
                </a:cubicBezTo>
                <a:cubicBezTo>
                  <a:pt x="589740" y="790162"/>
                  <a:pt x="589116" y="687359"/>
                  <a:pt x="596705" y="653210"/>
                </a:cubicBezTo>
                <a:cubicBezTo>
                  <a:pt x="600650" y="635457"/>
                  <a:pt x="608207" y="618704"/>
                  <a:pt x="613958" y="601451"/>
                </a:cubicBezTo>
                <a:cubicBezTo>
                  <a:pt x="616833" y="581323"/>
                  <a:pt x="618947" y="561071"/>
                  <a:pt x="622584" y="541067"/>
                </a:cubicBezTo>
                <a:cubicBezTo>
                  <a:pt x="624705" y="529402"/>
                  <a:pt x="619354" y="506561"/>
                  <a:pt x="631210" y="506561"/>
                </a:cubicBezTo>
                <a:cubicBezTo>
                  <a:pt x="643066" y="506561"/>
                  <a:pt x="637716" y="529402"/>
                  <a:pt x="639837" y="541067"/>
                </a:cubicBezTo>
                <a:cubicBezTo>
                  <a:pt x="643474" y="561071"/>
                  <a:pt x="645588" y="581323"/>
                  <a:pt x="648463" y="601451"/>
                </a:cubicBezTo>
                <a:cubicBezTo>
                  <a:pt x="651339" y="730847"/>
                  <a:pt x="634598" y="862181"/>
                  <a:pt x="657090" y="989640"/>
                </a:cubicBezTo>
                <a:cubicBezTo>
                  <a:pt x="671117" y="1069130"/>
                  <a:pt x="667449" y="828524"/>
                  <a:pt x="674342" y="748101"/>
                </a:cubicBezTo>
                <a:cubicBezTo>
                  <a:pt x="676078" y="727843"/>
                  <a:pt x="679435" y="707739"/>
                  <a:pt x="682969" y="687716"/>
                </a:cubicBezTo>
                <a:cubicBezTo>
                  <a:pt x="688065" y="658838"/>
                  <a:pt x="691475" y="629441"/>
                  <a:pt x="700222" y="601451"/>
                </a:cubicBezTo>
                <a:cubicBezTo>
                  <a:pt x="705975" y="583040"/>
                  <a:pt x="717475" y="566946"/>
                  <a:pt x="726101" y="549693"/>
                </a:cubicBezTo>
                <a:cubicBezTo>
                  <a:pt x="728976" y="515187"/>
                  <a:pt x="719242" y="477146"/>
                  <a:pt x="734727" y="446176"/>
                </a:cubicBezTo>
                <a:cubicBezTo>
                  <a:pt x="742860" y="429910"/>
                  <a:pt x="748990" y="479996"/>
                  <a:pt x="751980" y="497935"/>
                </a:cubicBezTo>
                <a:cubicBezTo>
                  <a:pt x="757672" y="532089"/>
                  <a:pt x="757731" y="566946"/>
                  <a:pt x="760607" y="601451"/>
                </a:cubicBezTo>
                <a:cubicBezTo>
                  <a:pt x="763482" y="693466"/>
                  <a:pt x="754689" y="786593"/>
                  <a:pt x="769233" y="877497"/>
                </a:cubicBezTo>
                <a:cubicBezTo>
                  <a:pt x="772693" y="899121"/>
                  <a:pt x="790817" y="838586"/>
                  <a:pt x="795112" y="817112"/>
                </a:cubicBezTo>
                <a:cubicBezTo>
                  <a:pt x="808192" y="751711"/>
                  <a:pt x="816556" y="685253"/>
                  <a:pt x="820992" y="618704"/>
                </a:cubicBezTo>
                <a:cubicBezTo>
                  <a:pt x="830593" y="474678"/>
                  <a:pt x="821141" y="531696"/>
                  <a:pt x="838244" y="446176"/>
                </a:cubicBezTo>
                <a:cubicBezTo>
                  <a:pt x="843995" y="472055"/>
                  <a:pt x="854895" y="497310"/>
                  <a:pt x="855497" y="523814"/>
                </a:cubicBezTo>
                <a:cubicBezTo>
                  <a:pt x="861287" y="778573"/>
                  <a:pt x="869554" y="735012"/>
                  <a:pt x="838244" y="860244"/>
                </a:cubicBezTo>
                <a:cubicBezTo>
                  <a:pt x="835369" y="736599"/>
                  <a:pt x="823118" y="612816"/>
                  <a:pt x="829618" y="489308"/>
                </a:cubicBezTo>
                <a:cubicBezTo>
                  <a:pt x="830499" y="472565"/>
                  <a:pt x="853206" y="515831"/>
                  <a:pt x="855497" y="532440"/>
                </a:cubicBezTo>
                <a:cubicBezTo>
                  <a:pt x="864935" y="600863"/>
                  <a:pt x="861248" y="670463"/>
                  <a:pt x="864124" y="739474"/>
                </a:cubicBezTo>
                <a:cubicBezTo>
                  <a:pt x="858373" y="840116"/>
                  <a:pt x="846871" y="1142205"/>
                  <a:pt x="846871" y="1041399"/>
                </a:cubicBezTo>
                <a:cubicBezTo>
                  <a:pt x="846871" y="906129"/>
                  <a:pt x="845641" y="769958"/>
                  <a:pt x="864124" y="635957"/>
                </a:cubicBezTo>
                <a:cubicBezTo>
                  <a:pt x="871240" y="584368"/>
                  <a:pt x="874340" y="739633"/>
                  <a:pt x="881376" y="791233"/>
                </a:cubicBezTo>
                <a:cubicBezTo>
                  <a:pt x="882978" y="802980"/>
                  <a:pt x="887519" y="814145"/>
                  <a:pt x="890003" y="825738"/>
                </a:cubicBezTo>
                <a:cubicBezTo>
                  <a:pt x="896147" y="854411"/>
                  <a:pt x="907256" y="912002"/>
                  <a:pt x="907256" y="912002"/>
                </a:cubicBezTo>
                <a:cubicBezTo>
                  <a:pt x="910131" y="863119"/>
                  <a:pt x="908706" y="813792"/>
                  <a:pt x="915882" y="765353"/>
                </a:cubicBezTo>
                <a:cubicBezTo>
                  <a:pt x="921080" y="730264"/>
                  <a:pt x="947961" y="666016"/>
                  <a:pt x="959014" y="627331"/>
                </a:cubicBezTo>
                <a:cubicBezTo>
                  <a:pt x="986148" y="532361"/>
                  <a:pt x="959956" y="585505"/>
                  <a:pt x="1002146" y="515187"/>
                </a:cubicBezTo>
                <a:cubicBezTo>
                  <a:pt x="1005022" y="495059"/>
                  <a:pt x="1002764" y="436113"/>
                  <a:pt x="1010773" y="454802"/>
                </a:cubicBezTo>
                <a:cubicBezTo>
                  <a:pt x="1026792" y="492179"/>
                  <a:pt x="1023364" y="535175"/>
                  <a:pt x="1028025" y="575572"/>
                </a:cubicBezTo>
                <a:cubicBezTo>
                  <a:pt x="1037288" y="655855"/>
                  <a:pt x="1033221" y="675756"/>
                  <a:pt x="1045278" y="748101"/>
                </a:cubicBezTo>
                <a:cubicBezTo>
                  <a:pt x="1050099" y="777026"/>
                  <a:pt x="1056780" y="805610"/>
                  <a:pt x="1062531" y="834365"/>
                </a:cubicBezTo>
                <a:cubicBezTo>
                  <a:pt x="1059656" y="848742"/>
                  <a:pt x="1059168" y="891182"/>
                  <a:pt x="1053905" y="877497"/>
                </a:cubicBezTo>
                <a:cubicBezTo>
                  <a:pt x="1034872" y="828010"/>
                  <a:pt x="1019399" y="722221"/>
                  <a:pt x="1019399" y="722221"/>
                </a:cubicBezTo>
                <a:cubicBezTo>
                  <a:pt x="1016524" y="664712"/>
                  <a:pt x="1010773" y="607274"/>
                  <a:pt x="1010773" y="549693"/>
                </a:cubicBezTo>
                <a:cubicBezTo>
                  <a:pt x="1010773" y="532202"/>
                  <a:pt x="1019399" y="583960"/>
                  <a:pt x="1019399" y="601451"/>
                </a:cubicBezTo>
                <a:cubicBezTo>
                  <a:pt x="1019399" y="616113"/>
                  <a:pt x="1013648" y="630206"/>
                  <a:pt x="1010773" y="644584"/>
                </a:cubicBezTo>
                <a:cubicBezTo>
                  <a:pt x="1007897" y="687716"/>
                  <a:pt x="1002146" y="817208"/>
                  <a:pt x="1002146" y="773980"/>
                </a:cubicBezTo>
                <a:cubicBezTo>
                  <a:pt x="1002146" y="670423"/>
                  <a:pt x="985657" y="563894"/>
                  <a:pt x="1010773" y="463429"/>
                </a:cubicBezTo>
                <a:cubicBezTo>
                  <a:pt x="1019839" y="427164"/>
                  <a:pt x="1041130" y="531815"/>
                  <a:pt x="1053905" y="566946"/>
                </a:cubicBezTo>
                <a:cubicBezTo>
                  <a:pt x="1064164" y="595159"/>
                  <a:pt x="1071158" y="624455"/>
                  <a:pt x="1079784" y="653210"/>
                </a:cubicBezTo>
                <a:cubicBezTo>
                  <a:pt x="1082659" y="676214"/>
                  <a:pt x="1084971" y="699295"/>
                  <a:pt x="1088410" y="722221"/>
                </a:cubicBezTo>
                <a:cubicBezTo>
                  <a:pt x="1105786" y="838063"/>
                  <a:pt x="1106005" y="804296"/>
                  <a:pt x="1114290" y="912002"/>
                </a:cubicBezTo>
                <a:cubicBezTo>
                  <a:pt x="1117826" y="957964"/>
                  <a:pt x="1128007" y="1004210"/>
                  <a:pt x="1122916" y="1050025"/>
                </a:cubicBezTo>
                <a:cubicBezTo>
                  <a:pt x="1120604" y="1070831"/>
                  <a:pt x="1110370" y="1010038"/>
                  <a:pt x="1105663" y="989640"/>
                </a:cubicBezTo>
                <a:cubicBezTo>
                  <a:pt x="1101730" y="972597"/>
                  <a:pt x="1099912" y="955135"/>
                  <a:pt x="1097037" y="937882"/>
                </a:cubicBezTo>
                <a:cubicBezTo>
                  <a:pt x="1026219" y="1055912"/>
                  <a:pt x="1110588" y="899708"/>
                  <a:pt x="1062531" y="1188048"/>
                </a:cubicBezTo>
                <a:cubicBezTo>
                  <a:pt x="1056839" y="1222202"/>
                  <a:pt x="1060286" y="1118563"/>
                  <a:pt x="1053905" y="1084531"/>
                </a:cubicBezTo>
                <a:cubicBezTo>
                  <a:pt x="1051535" y="1071892"/>
                  <a:pt x="1042403" y="1061527"/>
                  <a:pt x="1036652" y="1050025"/>
                </a:cubicBezTo>
                <a:cubicBezTo>
                  <a:pt x="1019178" y="927712"/>
                  <a:pt x="1036441" y="1016465"/>
                  <a:pt x="1019399" y="1093157"/>
                </a:cubicBezTo>
                <a:cubicBezTo>
                  <a:pt x="1017427" y="1102033"/>
                  <a:pt x="1010773" y="1058185"/>
                  <a:pt x="1010773" y="1067278"/>
                </a:cubicBezTo>
                <a:cubicBezTo>
                  <a:pt x="1010773" y="1079134"/>
                  <a:pt x="1017278" y="1090119"/>
                  <a:pt x="1019399" y="1101784"/>
                </a:cubicBezTo>
                <a:cubicBezTo>
                  <a:pt x="1023036" y="1121788"/>
                  <a:pt x="1028025" y="1141836"/>
                  <a:pt x="1028025" y="1162168"/>
                </a:cubicBezTo>
                <a:cubicBezTo>
                  <a:pt x="1028025" y="1174024"/>
                  <a:pt x="1023148" y="1138910"/>
                  <a:pt x="1019399" y="1127663"/>
                </a:cubicBezTo>
                <a:cubicBezTo>
                  <a:pt x="1014502" y="1112973"/>
                  <a:pt x="1007897" y="1098908"/>
                  <a:pt x="1002146" y="1084531"/>
                </a:cubicBezTo>
                <a:cubicBezTo>
                  <a:pt x="999271" y="1070154"/>
                  <a:pt x="1007430" y="1046036"/>
                  <a:pt x="993520" y="1041399"/>
                </a:cubicBezTo>
                <a:cubicBezTo>
                  <a:pt x="981321" y="1037332"/>
                  <a:pt x="980333" y="1063705"/>
                  <a:pt x="976267" y="1075904"/>
                </a:cubicBezTo>
                <a:cubicBezTo>
                  <a:pt x="971630" y="1089814"/>
                  <a:pt x="971499" y="1104891"/>
                  <a:pt x="967641" y="1119036"/>
                </a:cubicBezTo>
                <a:cubicBezTo>
                  <a:pt x="962856" y="1136581"/>
                  <a:pt x="950388" y="1170795"/>
                  <a:pt x="950388" y="1170795"/>
                </a:cubicBezTo>
                <a:cubicBezTo>
                  <a:pt x="919872" y="1079247"/>
                  <a:pt x="929859" y="1066408"/>
                  <a:pt x="915882" y="1136289"/>
                </a:cubicBezTo>
                <a:cubicBezTo>
                  <a:pt x="907256" y="1133414"/>
                  <a:pt x="893696" y="1135972"/>
                  <a:pt x="890003" y="1127663"/>
                </a:cubicBezTo>
                <a:cubicBezTo>
                  <a:pt x="880587" y="1106478"/>
                  <a:pt x="883683" y="1081719"/>
                  <a:pt x="881376" y="1058651"/>
                </a:cubicBezTo>
                <a:cubicBezTo>
                  <a:pt x="877931" y="1024198"/>
                  <a:pt x="875625" y="989640"/>
                  <a:pt x="872750" y="955135"/>
                </a:cubicBezTo>
                <a:cubicBezTo>
                  <a:pt x="866999" y="983890"/>
                  <a:pt x="863553" y="1013203"/>
                  <a:pt x="855497" y="1041399"/>
                </a:cubicBezTo>
                <a:cubicBezTo>
                  <a:pt x="851964" y="1053764"/>
                  <a:pt x="842310" y="1063705"/>
                  <a:pt x="838244" y="1075904"/>
                </a:cubicBezTo>
                <a:cubicBezTo>
                  <a:pt x="833607" y="1089814"/>
                  <a:pt x="833174" y="1104812"/>
                  <a:pt x="829618" y="1119036"/>
                </a:cubicBezTo>
                <a:cubicBezTo>
                  <a:pt x="827413" y="1127858"/>
                  <a:pt x="823867" y="1136289"/>
                  <a:pt x="820992" y="1144916"/>
                </a:cubicBezTo>
                <a:cubicBezTo>
                  <a:pt x="806614" y="1130539"/>
                  <a:pt x="786952" y="1119970"/>
                  <a:pt x="777859" y="1101784"/>
                </a:cubicBezTo>
                <a:cubicBezTo>
                  <a:pt x="768766" y="1083598"/>
                  <a:pt x="772325" y="1061495"/>
                  <a:pt x="769233" y="1041399"/>
                </a:cubicBezTo>
                <a:cubicBezTo>
                  <a:pt x="766574" y="1024111"/>
                  <a:pt x="764849" y="1006609"/>
                  <a:pt x="760607" y="989640"/>
                </a:cubicBezTo>
                <a:cubicBezTo>
                  <a:pt x="756196" y="971997"/>
                  <a:pt x="747765" y="955525"/>
                  <a:pt x="743354" y="937882"/>
                </a:cubicBezTo>
                <a:cubicBezTo>
                  <a:pt x="739112" y="920913"/>
                  <a:pt x="738733" y="903149"/>
                  <a:pt x="734727" y="886123"/>
                </a:cubicBezTo>
                <a:cubicBezTo>
                  <a:pt x="727218" y="854209"/>
                  <a:pt x="717474" y="822863"/>
                  <a:pt x="708848" y="791233"/>
                </a:cubicBezTo>
                <a:cubicBezTo>
                  <a:pt x="703097" y="817112"/>
                  <a:pt x="698690" y="843327"/>
                  <a:pt x="691595" y="868870"/>
                </a:cubicBezTo>
                <a:cubicBezTo>
                  <a:pt x="684294" y="895154"/>
                  <a:pt x="671336" y="919814"/>
                  <a:pt x="665716" y="946508"/>
                </a:cubicBezTo>
                <a:cubicBezTo>
                  <a:pt x="659763" y="974786"/>
                  <a:pt x="661484" y="1004210"/>
                  <a:pt x="657090" y="1032772"/>
                </a:cubicBezTo>
                <a:cubicBezTo>
                  <a:pt x="655707" y="1041759"/>
                  <a:pt x="650856" y="1049878"/>
                  <a:pt x="648463" y="1058651"/>
                </a:cubicBezTo>
                <a:cubicBezTo>
                  <a:pt x="642224" y="1081527"/>
                  <a:pt x="636961" y="1104659"/>
                  <a:pt x="631210" y="1127663"/>
                </a:cubicBezTo>
                <a:cubicBezTo>
                  <a:pt x="628335" y="1090282"/>
                  <a:pt x="627886" y="1052634"/>
                  <a:pt x="622584" y="1015519"/>
                </a:cubicBezTo>
                <a:cubicBezTo>
                  <a:pt x="619231" y="992046"/>
                  <a:pt x="609229" y="969897"/>
                  <a:pt x="605331" y="946508"/>
                </a:cubicBezTo>
                <a:lnTo>
                  <a:pt x="596705" y="894750"/>
                </a:lnTo>
                <a:cubicBezTo>
                  <a:pt x="593829" y="958010"/>
                  <a:pt x="595071" y="1021593"/>
                  <a:pt x="588078" y="1084531"/>
                </a:cubicBezTo>
                <a:cubicBezTo>
                  <a:pt x="586769" y="1096314"/>
                  <a:pt x="581637" y="1061678"/>
                  <a:pt x="579452" y="1050025"/>
                </a:cubicBezTo>
                <a:cubicBezTo>
                  <a:pt x="573005" y="1015643"/>
                  <a:pt x="568646" y="980890"/>
                  <a:pt x="562199" y="946508"/>
                </a:cubicBezTo>
                <a:cubicBezTo>
                  <a:pt x="560014" y="934855"/>
                  <a:pt x="555694" y="923667"/>
                  <a:pt x="553573" y="912002"/>
                </a:cubicBezTo>
                <a:cubicBezTo>
                  <a:pt x="549936" y="891998"/>
                  <a:pt x="550789" y="871093"/>
                  <a:pt x="544946" y="851618"/>
                </a:cubicBezTo>
                <a:cubicBezTo>
                  <a:pt x="541967" y="841687"/>
                  <a:pt x="533444" y="834365"/>
                  <a:pt x="527693" y="825738"/>
                </a:cubicBezTo>
                <a:cubicBezTo>
                  <a:pt x="521942" y="842991"/>
                  <a:pt x="518574" y="861231"/>
                  <a:pt x="510441" y="877497"/>
                </a:cubicBezTo>
                <a:cubicBezTo>
                  <a:pt x="498310" y="901760"/>
                  <a:pt x="477384" y="921321"/>
                  <a:pt x="467309" y="946508"/>
                </a:cubicBezTo>
                <a:cubicBezTo>
                  <a:pt x="461558" y="960885"/>
                  <a:pt x="456981" y="975790"/>
                  <a:pt x="450056" y="989640"/>
                </a:cubicBezTo>
                <a:cubicBezTo>
                  <a:pt x="445419" y="998913"/>
                  <a:pt x="437440" y="1006246"/>
                  <a:pt x="432803" y="1015519"/>
                </a:cubicBezTo>
                <a:cubicBezTo>
                  <a:pt x="426614" y="1027897"/>
                  <a:pt x="418315" y="1064845"/>
                  <a:pt x="415550" y="1075904"/>
                </a:cubicBezTo>
                <a:cubicBezTo>
                  <a:pt x="359692" y="1057285"/>
                  <a:pt x="398419" y="1078516"/>
                  <a:pt x="372418" y="981014"/>
                </a:cubicBezTo>
                <a:cubicBezTo>
                  <a:pt x="368428" y="966052"/>
                  <a:pt x="360602" y="952381"/>
                  <a:pt x="355165" y="937882"/>
                </a:cubicBezTo>
                <a:cubicBezTo>
                  <a:pt x="351972" y="929368"/>
                  <a:pt x="349414" y="920629"/>
                  <a:pt x="346539" y="912002"/>
                </a:cubicBezTo>
                <a:cubicBezTo>
                  <a:pt x="335037" y="926380"/>
                  <a:pt x="320850" y="938971"/>
                  <a:pt x="312033" y="955135"/>
                </a:cubicBezTo>
                <a:cubicBezTo>
                  <a:pt x="239366" y="1088357"/>
                  <a:pt x="345906" y="938724"/>
                  <a:pt x="268901" y="1041399"/>
                </a:cubicBezTo>
                <a:cubicBezTo>
                  <a:pt x="265587" y="1061284"/>
                  <a:pt x="262268" y="1097797"/>
                  <a:pt x="251648" y="1119036"/>
                </a:cubicBezTo>
                <a:cubicBezTo>
                  <a:pt x="247011" y="1128309"/>
                  <a:pt x="240146" y="1136289"/>
                  <a:pt x="234395" y="1144916"/>
                </a:cubicBezTo>
                <a:cubicBezTo>
                  <a:pt x="189495" y="1055115"/>
                  <a:pt x="239786" y="1167025"/>
                  <a:pt x="208516" y="963761"/>
                </a:cubicBezTo>
                <a:cubicBezTo>
                  <a:pt x="206713" y="952043"/>
                  <a:pt x="203009" y="986829"/>
                  <a:pt x="199890" y="998267"/>
                </a:cubicBezTo>
                <a:cubicBezTo>
                  <a:pt x="194382" y="1018463"/>
                  <a:pt x="188388" y="1038523"/>
                  <a:pt x="182637" y="1058651"/>
                </a:cubicBezTo>
                <a:cubicBezTo>
                  <a:pt x="179761" y="1081655"/>
                  <a:pt x="195535" y="1119053"/>
                  <a:pt x="174010" y="1127663"/>
                </a:cubicBezTo>
                <a:cubicBezTo>
                  <a:pt x="154758" y="1135364"/>
                  <a:pt x="139505" y="1075904"/>
                  <a:pt x="139505" y="1075904"/>
                </a:cubicBezTo>
                <a:cubicBezTo>
                  <a:pt x="133754" y="1101783"/>
                  <a:pt x="124454" y="1127123"/>
                  <a:pt x="122252" y="1153542"/>
                </a:cubicBezTo>
                <a:cubicBezTo>
                  <a:pt x="121497" y="1162604"/>
                  <a:pt x="121876" y="1178135"/>
                  <a:pt x="130878" y="1179421"/>
                </a:cubicBezTo>
                <a:cubicBezTo>
                  <a:pt x="148881" y="1181993"/>
                  <a:pt x="165384" y="1167919"/>
                  <a:pt x="182637" y="1162168"/>
                </a:cubicBezTo>
                <a:cubicBezTo>
                  <a:pt x="282234" y="1062571"/>
                  <a:pt x="134940" y="1215321"/>
                  <a:pt x="225769" y="1101784"/>
                </a:cubicBezTo>
                <a:cubicBezTo>
                  <a:pt x="241011" y="1082731"/>
                  <a:pt x="277527" y="1050025"/>
                  <a:pt x="277527" y="1050025"/>
                </a:cubicBezTo>
                <a:cubicBezTo>
                  <a:pt x="286154" y="1058651"/>
                  <a:pt x="297951" y="1064992"/>
                  <a:pt x="303407" y="1075904"/>
                </a:cubicBezTo>
                <a:cubicBezTo>
                  <a:pt x="309964" y="1089018"/>
                  <a:pt x="308477" y="1133260"/>
                  <a:pt x="312033" y="1119036"/>
                </a:cubicBezTo>
                <a:cubicBezTo>
                  <a:pt x="321126" y="1082664"/>
                  <a:pt x="317784" y="1044274"/>
                  <a:pt x="320659" y="1006893"/>
                </a:cubicBezTo>
                <a:cubicBezTo>
                  <a:pt x="326410" y="1018395"/>
                  <a:pt x="335542" y="1028760"/>
                  <a:pt x="337912" y="1041399"/>
                </a:cubicBezTo>
                <a:cubicBezTo>
                  <a:pt x="344293" y="1075431"/>
                  <a:pt x="318839" y="1165691"/>
                  <a:pt x="346539" y="1144916"/>
                </a:cubicBezTo>
                <a:cubicBezTo>
                  <a:pt x="381728" y="1118524"/>
                  <a:pt x="372418" y="1015519"/>
                  <a:pt x="372418" y="1015519"/>
                </a:cubicBezTo>
                <a:cubicBezTo>
                  <a:pt x="402934" y="1107067"/>
                  <a:pt x="392947" y="1066408"/>
                  <a:pt x="406924" y="1136289"/>
                </a:cubicBezTo>
                <a:cubicBezTo>
                  <a:pt x="456525" y="1103221"/>
                  <a:pt x="421604" y="1135932"/>
                  <a:pt x="441429" y="1050025"/>
                </a:cubicBezTo>
                <a:cubicBezTo>
                  <a:pt x="446149" y="1029571"/>
                  <a:pt x="466131" y="991994"/>
                  <a:pt x="475935" y="972387"/>
                </a:cubicBezTo>
                <a:cubicBezTo>
                  <a:pt x="478810" y="960885"/>
                  <a:pt x="477985" y="928018"/>
                  <a:pt x="484561" y="937882"/>
                </a:cubicBezTo>
                <a:cubicBezTo>
                  <a:pt x="518544" y="988857"/>
                  <a:pt x="511473" y="1083130"/>
                  <a:pt x="519067" y="1136289"/>
                </a:cubicBezTo>
                <a:cubicBezTo>
                  <a:pt x="522420" y="1159763"/>
                  <a:pt x="530889" y="1182219"/>
                  <a:pt x="536320" y="1205301"/>
                </a:cubicBezTo>
                <a:cubicBezTo>
                  <a:pt x="542392" y="1231107"/>
                  <a:pt x="547822" y="1257059"/>
                  <a:pt x="553573" y="1282938"/>
                </a:cubicBezTo>
                <a:cubicBezTo>
                  <a:pt x="573360" y="1085057"/>
                  <a:pt x="546311" y="1275058"/>
                  <a:pt x="579452" y="1153542"/>
                </a:cubicBezTo>
                <a:cubicBezTo>
                  <a:pt x="584054" y="1136668"/>
                  <a:pt x="584284" y="1118858"/>
                  <a:pt x="588078" y="1101784"/>
                </a:cubicBezTo>
                <a:cubicBezTo>
                  <a:pt x="590051" y="1092907"/>
                  <a:pt x="593829" y="1084531"/>
                  <a:pt x="596705" y="1075904"/>
                </a:cubicBezTo>
                <a:cubicBezTo>
                  <a:pt x="599580" y="1087406"/>
                  <a:pt x="603210" y="1098745"/>
                  <a:pt x="605331" y="1110410"/>
                </a:cubicBezTo>
                <a:cubicBezTo>
                  <a:pt x="608968" y="1130415"/>
                  <a:pt x="594669" y="1164365"/>
                  <a:pt x="613958" y="1170795"/>
                </a:cubicBezTo>
                <a:cubicBezTo>
                  <a:pt x="631211" y="1176546"/>
                  <a:pt x="624995" y="1136127"/>
                  <a:pt x="631210" y="1119036"/>
                </a:cubicBezTo>
                <a:cubicBezTo>
                  <a:pt x="636502" y="1104483"/>
                  <a:pt x="642712" y="1090281"/>
                  <a:pt x="648463" y="1075904"/>
                </a:cubicBezTo>
                <a:cubicBezTo>
                  <a:pt x="650080" y="1062968"/>
                  <a:pt x="652951" y="1003353"/>
                  <a:pt x="665716" y="981014"/>
                </a:cubicBezTo>
                <a:cubicBezTo>
                  <a:pt x="672849" y="968531"/>
                  <a:pt x="682969" y="958010"/>
                  <a:pt x="691595" y="946508"/>
                </a:cubicBezTo>
                <a:cubicBezTo>
                  <a:pt x="704890" y="1039567"/>
                  <a:pt x="692878" y="975039"/>
                  <a:pt x="717475" y="1067278"/>
                </a:cubicBezTo>
                <a:cubicBezTo>
                  <a:pt x="723584" y="1090189"/>
                  <a:pt x="724123" y="1115081"/>
                  <a:pt x="734727" y="1136289"/>
                </a:cubicBezTo>
                <a:cubicBezTo>
                  <a:pt x="757282" y="1181399"/>
                  <a:pt x="748861" y="1158319"/>
                  <a:pt x="760607" y="1205301"/>
                </a:cubicBezTo>
                <a:cubicBezTo>
                  <a:pt x="763482" y="1190923"/>
                  <a:pt x="765936" y="1176455"/>
                  <a:pt x="769233" y="1162168"/>
                </a:cubicBezTo>
                <a:cubicBezTo>
                  <a:pt x="774565" y="1139064"/>
                  <a:pt x="786486" y="1093157"/>
                  <a:pt x="786486" y="1093157"/>
                </a:cubicBezTo>
                <a:cubicBezTo>
                  <a:pt x="789361" y="1116161"/>
                  <a:pt x="774377" y="1172535"/>
                  <a:pt x="795112" y="1162168"/>
                </a:cubicBezTo>
                <a:cubicBezTo>
                  <a:pt x="818402" y="1150524"/>
                  <a:pt x="800637" y="1110384"/>
                  <a:pt x="803739" y="1084531"/>
                </a:cubicBezTo>
                <a:cubicBezTo>
                  <a:pt x="809263" y="1038496"/>
                  <a:pt x="820992" y="946508"/>
                  <a:pt x="820992" y="946508"/>
                </a:cubicBezTo>
                <a:cubicBezTo>
                  <a:pt x="826743" y="978138"/>
                  <a:pt x="833230" y="1009644"/>
                  <a:pt x="838244" y="1041399"/>
                </a:cubicBezTo>
                <a:cubicBezTo>
                  <a:pt x="841860" y="1064298"/>
                  <a:pt x="843060" y="1087543"/>
                  <a:pt x="846871" y="1110410"/>
                </a:cubicBezTo>
                <a:cubicBezTo>
                  <a:pt x="879566" y="1306573"/>
                  <a:pt x="851873" y="1098665"/>
                  <a:pt x="872750" y="1265685"/>
                </a:cubicBezTo>
                <a:cubicBezTo>
                  <a:pt x="875625" y="1242681"/>
                  <a:pt x="877104" y="1219460"/>
                  <a:pt x="881376" y="1196674"/>
                </a:cubicBezTo>
                <a:cubicBezTo>
                  <a:pt x="909880" y="1044653"/>
                  <a:pt x="889561" y="1199768"/>
                  <a:pt x="907256" y="1075904"/>
                </a:cubicBezTo>
                <a:cubicBezTo>
                  <a:pt x="947473" y="794392"/>
                  <a:pt x="902839" y="1051545"/>
                  <a:pt x="941761" y="886123"/>
                </a:cubicBezTo>
                <a:cubicBezTo>
                  <a:pt x="948477" y="857578"/>
                  <a:pt x="950740" y="827992"/>
                  <a:pt x="959014" y="799859"/>
                </a:cubicBezTo>
                <a:cubicBezTo>
                  <a:pt x="965193" y="778850"/>
                  <a:pt x="977528" y="760097"/>
                  <a:pt x="984893" y="739474"/>
                </a:cubicBezTo>
                <a:cubicBezTo>
                  <a:pt x="991934" y="719760"/>
                  <a:pt x="996395" y="699217"/>
                  <a:pt x="1002146" y="679089"/>
                </a:cubicBezTo>
                <a:cubicBezTo>
                  <a:pt x="1007897" y="702093"/>
                  <a:pt x="1014749" y="724849"/>
                  <a:pt x="1019399" y="748101"/>
                </a:cubicBezTo>
                <a:cubicBezTo>
                  <a:pt x="1027026" y="786234"/>
                  <a:pt x="1033231" y="860540"/>
                  <a:pt x="1036652" y="894750"/>
                </a:cubicBezTo>
                <a:cubicBezTo>
                  <a:pt x="1030901" y="966637"/>
                  <a:pt x="1042204" y="1041994"/>
                  <a:pt x="1019399" y="1110410"/>
                </a:cubicBezTo>
                <a:cubicBezTo>
                  <a:pt x="1007439" y="1146290"/>
                  <a:pt x="1008364" y="1035573"/>
                  <a:pt x="1002146" y="998267"/>
                </a:cubicBezTo>
                <a:cubicBezTo>
                  <a:pt x="999736" y="983804"/>
                  <a:pt x="995458" y="969668"/>
                  <a:pt x="993520" y="955135"/>
                </a:cubicBezTo>
                <a:cubicBezTo>
                  <a:pt x="989701" y="926490"/>
                  <a:pt x="989644" y="897375"/>
                  <a:pt x="984893" y="868870"/>
                </a:cubicBezTo>
                <a:cubicBezTo>
                  <a:pt x="980995" y="845481"/>
                  <a:pt x="973392" y="822863"/>
                  <a:pt x="967641" y="799859"/>
                </a:cubicBezTo>
                <a:cubicBezTo>
                  <a:pt x="983784" y="1187311"/>
                  <a:pt x="965715" y="966050"/>
                  <a:pt x="993520" y="808485"/>
                </a:cubicBezTo>
                <a:cubicBezTo>
                  <a:pt x="996560" y="791260"/>
                  <a:pt x="999551" y="842947"/>
                  <a:pt x="1002146" y="860244"/>
                </a:cubicBezTo>
                <a:cubicBezTo>
                  <a:pt x="1008178" y="900459"/>
                  <a:pt x="1013648" y="940757"/>
                  <a:pt x="1019399" y="981014"/>
                </a:cubicBezTo>
                <a:cubicBezTo>
                  <a:pt x="1044483" y="767804"/>
                  <a:pt x="1030937" y="806007"/>
                  <a:pt x="1045278" y="963761"/>
                </a:cubicBezTo>
                <a:cubicBezTo>
                  <a:pt x="1048870" y="1003272"/>
                  <a:pt x="1065418" y="1087465"/>
                  <a:pt x="1071158" y="1119036"/>
                </a:cubicBezTo>
                <a:cubicBezTo>
                  <a:pt x="1068282" y="1035647"/>
                  <a:pt x="1070834" y="951894"/>
                  <a:pt x="1062531" y="868870"/>
                </a:cubicBezTo>
                <a:cubicBezTo>
                  <a:pt x="1059940" y="842961"/>
                  <a:pt x="1075570" y="932064"/>
                  <a:pt x="1053905" y="946508"/>
                </a:cubicBezTo>
                <a:cubicBezTo>
                  <a:pt x="1036487" y="958120"/>
                  <a:pt x="1042403" y="906251"/>
                  <a:pt x="1036652" y="886123"/>
                </a:cubicBezTo>
                <a:cubicBezTo>
                  <a:pt x="1016276" y="662001"/>
                  <a:pt x="1043245" y="893209"/>
                  <a:pt x="1010773" y="730848"/>
                </a:cubicBezTo>
                <a:cubicBezTo>
                  <a:pt x="1006226" y="708115"/>
                  <a:pt x="1005278" y="684806"/>
                  <a:pt x="1002146" y="661836"/>
                </a:cubicBezTo>
                <a:cubicBezTo>
                  <a:pt x="996651" y="621544"/>
                  <a:pt x="990644" y="581323"/>
                  <a:pt x="984893" y="541067"/>
                </a:cubicBezTo>
                <a:cubicBezTo>
                  <a:pt x="982018" y="587074"/>
                  <a:pt x="980095" y="633151"/>
                  <a:pt x="976267" y="679089"/>
                </a:cubicBezTo>
                <a:cubicBezTo>
                  <a:pt x="974342" y="702192"/>
                  <a:pt x="981551" y="729554"/>
                  <a:pt x="967641" y="748101"/>
                </a:cubicBezTo>
                <a:cubicBezTo>
                  <a:pt x="959925" y="758389"/>
                  <a:pt x="956139" y="725097"/>
                  <a:pt x="950388" y="713595"/>
                </a:cubicBezTo>
                <a:cubicBezTo>
                  <a:pt x="944637" y="679089"/>
                  <a:pt x="936998" y="644846"/>
                  <a:pt x="933135" y="610078"/>
                </a:cubicBezTo>
                <a:cubicBezTo>
                  <a:pt x="914673" y="443915"/>
                  <a:pt x="940121" y="527517"/>
                  <a:pt x="915882" y="454802"/>
                </a:cubicBezTo>
                <a:cubicBezTo>
                  <a:pt x="913007" y="466304"/>
                  <a:pt x="910663" y="477952"/>
                  <a:pt x="907256" y="489308"/>
                </a:cubicBezTo>
                <a:cubicBezTo>
                  <a:pt x="902030" y="506727"/>
                  <a:pt x="894092" y="523346"/>
                  <a:pt x="890003" y="541067"/>
                </a:cubicBezTo>
                <a:cubicBezTo>
                  <a:pt x="885431" y="560879"/>
                  <a:pt x="884252" y="581323"/>
                  <a:pt x="881376" y="601451"/>
                </a:cubicBezTo>
                <a:cubicBezTo>
                  <a:pt x="878501" y="532440"/>
                  <a:pt x="879980" y="463109"/>
                  <a:pt x="872750" y="394418"/>
                </a:cubicBezTo>
                <a:cubicBezTo>
                  <a:pt x="871215" y="379837"/>
                  <a:pt x="863561" y="422899"/>
                  <a:pt x="864124" y="437550"/>
                </a:cubicBezTo>
                <a:cubicBezTo>
                  <a:pt x="866455" y="498163"/>
                  <a:pt x="875625" y="558319"/>
                  <a:pt x="881376" y="618704"/>
                </a:cubicBezTo>
                <a:cubicBezTo>
                  <a:pt x="890003" y="598576"/>
                  <a:pt x="900331" y="579094"/>
                  <a:pt x="907256" y="558319"/>
                </a:cubicBezTo>
                <a:cubicBezTo>
                  <a:pt x="964315" y="387142"/>
                  <a:pt x="917195" y="486682"/>
                  <a:pt x="959014" y="403044"/>
                </a:cubicBezTo>
                <a:cubicBezTo>
                  <a:pt x="961890" y="385791"/>
                  <a:pt x="963708" y="368328"/>
                  <a:pt x="967641" y="351285"/>
                </a:cubicBezTo>
                <a:cubicBezTo>
                  <a:pt x="972348" y="330888"/>
                  <a:pt x="981586" y="311571"/>
                  <a:pt x="984893" y="290901"/>
                </a:cubicBezTo>
                <a:cubicBezTo>
                  <a:pt x="993121" y="239478"/>
                  <a:pt x="996395" y="187384"/>
                  <a:pt x="1002146" y="135625"/>
                </a:cubicBezTo>
                <a:cubicBezTo>
                  <a:pt x="1005022" y="155753"/>
                  <a:pt x="990440" y="196010"/>
                  <a:pt x="1010773" y="196010"/>
                </a:cubicBezTo>
                <a:cubicBezTo>
                  <a:pt x="1031707" y="196010"/>
                  <a:pt x="1013223" y="120823"/>
                  <a:pt x="1028025" y="135625"/>
                </a:cubicBezTo>
                <a:cubicBezTo>
                  <a:pt x="1048459" y="156059"/>
                  <a:pt x="1032747" y="193256"/>
                  <a:pt x="1036652" y="221889"/>
                </a:cubicBezTo>
                <a:cubicBezTo>
                  <a:pt x="1041379" y="256550"/>
                  <a:pt x="1048449" y="290852"/>
                  <a:pt x="1053905" y="325406"/>
                </a:cubicBezTo>
                <a:cubicBezTo>
                  <a:pt x="1057076" y="345490"/>
                  <a:pt x="1059656" y="365663"/>
                  <a:pt x="1062531" y="385791"/>
                </a:cubicBezTo>
                <a:cubicBezTo>
                  <a:pt x="1062684" y="383730"/>
                  <a:pt x="1075730" y="0"/>
                  <a:pt x="1088410" y="221889"/>
                </a:cubicBezTo>
                <a:cubicBezTo>
                  <a:pt x="1103855" y="492166"/>
                  <a:pt x="1077222" y="375537"/>
                  <a:pt x="1105663" y="489308"/>
                </a:cubicBezTo>
                <a:cubicBezTo>
                  <a:pt x="1111414" y="460553"/>
                  <a:pt x="1119998" y="432223"/>
                  <a:pt x="1122916" y="403044"/>
                </a:cubicBezTo>
                <a:cubicBezTo>
                  <a:pt x="1132447" y="307732"/>
                  <a:pt x="1122403" y="344195"/>
                  <a:pt x="1140169" y="290901"/>
                </a:cubicBezTo>
                <a:cubicBezTo>
                  <a:pt x="1134418" y="351286"/>
                  <a:pt x="1132499" y="412159"/>
                  <a:pt x="1122916" y="472055"/>
                </a:cubicBezTo>
                <a:cubicBezTo>
                  <a:pt x="1120884" y="484753"/>
                  <a:pt x="1109988" y="494451"/>
                  <a:pt x="1105663" y="506561"/>
                </a:cubicBezTo>
                <a:cubicBezTo>
                  <a:pt x="1095566" y="534833"/>
                  <a:pt x="1088410" y="564070"/>
                  <a:pt x="1079784" y="592825"/>
                </a:cubicBezTo>
                <a:cubicBezTo>
                  <a:pt x="1068282" y="575572"/>
                  <a:pt x="1057169" y="558054"/>
                  <a:pt x="1045278" y="541067"/>
                </a:cubicBezTo>
                <a:cubicBezTo>
                  <a:pt x="1037033" y="529289"/>
                  <a:pt x="1021670" y="520758"/>
                  <a:pt x="1019399" y="506561"/>
                </a:cubicBezTo>
                <a:cubicBezTo>
                  <a:pt x="1009848" y="446867"/>
                  <a:pt x="1013648" y="385791"/>
                  <a:pt x="1010773" y="325406"/>
                </a:cubicBezTo>
                <a:cubicBezTo>
                  <a:pt x="989573" y="537392"/>
                  <a:pt x="1017903" y="273112"/>
                  <a:pt x="984893" y="515187"/>
                </a:cubicBezTo>
                <a:cubicBezTo>
                  <a:pt x="969496" y="628099"/>
                  <a:pt x="987251" y="568498"/>
                  <a:pt x="967641" y="627331"/>
                </a:cubicBezTo>
                <a:cubicBezTo>
                  <a:pt x="961890" y="615829"/>
                  <a:pt x="954083" y="605142"/>
                  <a:pt x="950388" y="592825"/>
                </a:cubicBezTo>
                <a:cubicBezTo>
                  <a:pt x="937369" y="549430"/>
                  <a:pt x="939303" y="461308"/>
                  <a:pt x="933135" y="428923"/>
                </a:cubicBezTo>
                <a:cubicBezTo>
                  <a:pt x="928538" y="404789"/>
                  <a:pt x="915882" y="382916"/>
                  <a:pt x="907256" y="359912"/>
                </a:cubicBezTo>
                <a:cubicBezTo>
                  <a:pt x="904380" y="325406"/>
                  <a:pt x="903205" y="290717"/>
                  <a:pt x="898629" y="256395"/>
                </a:cubicBezTo>
                <a:cubicBezTo>
                  <a:pt x="897427" y="247382"/>
                  <a:pt x="890939" y="221471"/>
                  <a:pt x="890003" y="230516"/>
                </a:cubicBezTo>
                <a:cubicBezTo>
                  <a:pt x="880516" y="322221"/>
                  <a:pt x="879821" y="414638"/>
                  <a:pt x="872750" y="506561"/>
                </a:cubicBezTo>
                <a:cubicBezTo>
                  <a:pt x="871191" y="526834"/>
                  <a:pt x="867295" y="546862"/>
                  <a:pt x="864124" y="566946"/>
                </a:cubicBezTo>
                <a:cubicBezTo>
                  <a:pt x="858668" y="601500"/>
                  <a:pt x="846871" y="670463"/>
                  <a:pt x="846871" y="670463"/>
                </a:cubicBezTo>
                <a:cubicBezTo>
                  <a:pt x="843995" y="658961"/>
                  <a:pt x="850100" y="635957"/>
                  <a:pt x="838244" y="635957"/>
                </a:cubicBezTo>
                <a:cubicBezTo>
                  <a:pt x="825385" y="635957"/>
                  <a:pt x="824111" y="657987"/>
                  <a:pt x="820992" y="670463"/>
                </a:cubicBezTo>
                <a:cubicBezTo>
                  <a:pt x="815369" y="692954"/>
                  <a:pt x="815241" y="716470"/>
                  <a:pt x="812365" y="739474"/>
                </a:cubicBezTo>
                <a:cubicBezTo>
                  <a:pt x="809490" y="722221"/>
                  <a:pt x="804902" y="705168"/>
                  <a:pt x="803739" y="687716"/>
                </a:cubicBezTo>
                <a:cubicBezTo>
                  <a:pt x="799144" y="618798"/>
                  <a:pt x="808658" y="548412"/>
                  <a:pt x="795112" y="480682"/>
                </a:cubicBezTo>
                <a:cubicBezTo>
                  <a:pt x="789913" y="454687"/>
                  <a:pt x="783320" y="532377"/>
                  <a:pt x="777859" y="558319"/>
                </a:cubicBezTo>
                <a:cubicBezTo>
                  <a:pt x="771818" y="587014"/>
                  <a:pt x="765428" y="615659"/>
                  <a:pt x="760607" y="644584"/>
                </a:cubicBezTo>
                <a:cubicBezTo>
                  <a:pt x="756796" y="667451"/>
                  <a:pt x="755259" y="690645"/>
                  <a:pt x="751980" y="713595"/>
                </a:cubicBezTo>
                <a:cubicBezTo>
                  <a:pt x="749506" y="730910"/>
                  <a:pt x="746229" y="748100"/>
                  <a:pt x="743354" y="765353"/>
                </a:cubicBezTo>
                <a:cubicBezTo>
                  <a:pt x="749105" y="621580"/>
                  <a:pt x="749572" y="190568"/>
                  <a:pt x="760607" y="334033"/>
                </a:cubicBezTo>
                <a:cubicBezTo>
                  <a:pt x="774502" y="514677"/>
                  <a:pt x="764032" y="696721"/>
                  <a:pt x="751980" y="877497"/>
                </a:cubicBezTo>
                <a:cubicBezTo>
                  <a:pt x="745665" y="972221"/>
                  <a:pt x="746229" y="687716"/>
                  <a:pt x="743354" y="592825"/>
                </a:cubicBezTo>
                <a:cubicBezTo>
                  <a:pt x="737603" y="618704"/>
                  <a:pt x="729029" y="644115"/>
                  <a:pt x="726101" y="670463"/>
                </a:cubicBezTo>
                <a:cubicBezTo>
                  <a:pt x="720376" y="721984"/>
                  <a:pt x="730048" y="775448"/>
                  <a:pt x="717475" y="825738"/>
                </a:cubicBezTo>
                <a:cubicBezTo>
                  <a:pt x="710466" y="853773"/>
                  <a:pt x="711388" y="768260"/>
                  <a:pt x="708848" y="739474"/>
                </a:cubicBezTo>
                <a:cubicBezTo>
                  <a:pt x="688952" y="513991"/>
                  <a:pt x="708674" y="600759"/>
                  <a:pt x="682969" y="497935"/>
                </a:cubicBezTo>
                <a:cubicBezTo>
                  <a:pt x="680093" y="584199"/>
                  <a:pt x="682723" y="670823"/>
                  <a:pt x="674342" y="756727"/>
                </a:cubicBezTo>
                <a:cubicBezTo>
                  <a:pt x="671158" y="789358"/>
                  <a:pt x="658336" y="820354"/>
                  <a:pt x="648463" y="851618"/>
                </a:cubicBezTo>
                <a:cubicBezTo>
                  <a:pt x="641065" y="875046"/>
                  <a:pt x="630980" y="897540"/>
                  <a:pt x="622584" y="920629"/>
                </a:cubicBezTo>
                <a:cubicBezTo>
                  <a:pt x="619477" y="929174"/>
                  <a:pt x="616833" y="937882"/>
                  <a:pt x="613958" y="946508"/>
                </a:cubicBezTo>
                <a:cubicBezTo>
                  <a:pt x="602456" y="920629"/>
                  <a:pt x="587032" y="896157"/>
                  <a:pt x="579452" y="868870"/>
                </a:cubicBezTo>
                <a:cubicBezTo>
                  <a:pt x="572483" y="843782"/>
                  <a:pt x="592490" y="776789"/>
                  <a:pt x="570825" y="791233"/>
                </a:cubicBezTo>
                <a:cubicBezTo>
                  <a:pt x="544076" y="809066"/>
                  <a:pt x="561370" y="854934"/>
                  <a:pt x="553573" y="886123"/>
                </a:cubicBezTo>
                <a:cubicBezTo>
                  <a:pt x="549817" y="901146"/>
                  <a:pt x="542071" y="914878"/>
                  <a:pt x="536320" y="929255"/>
                </a:cubicBezTo>
                <a:cubicBezTo>
                  <a:pt x="530569" y="888998"/>
                  <a:pt x="522923" y="848967"/>
                  <a:pt x="519067" y="808485"/>
                </a:cubicBezTo>
                <a:cubicBezTo>
                  <a:pt x="500690" y="615528"/>
                  <a:pt x="516525" y="686178"/>
                  <a:pt x="493188" y="592825"/>
                </a:cubicBezTo>
                <a:cubicBezTo>
                  <a:pt x="490312" y="710719"/>
                  <a:pt x="521853" y="834630"/>
                  <a:pt x="484561" y="946508"/>
                </a:cubicBezTo>
                <a:cubicBezTo>
                  <a:pt x="455407" y="1033972"/>
                  <a:pt x="554772" y="641307"/>
                  <a:pt x="467309" y="670463"/>
                </a:cubicBezTo>
                <a:cubicBezTo>
                  <a:pt x="377247" y="700486"/>
                  <a:pt x="463672" y="860332"/>
                  <a:pt x="458682" y="955135"/>
                </a:cubicBezTo>
                <a:cubicBezTo>
                  <a:pt x="457952" y="969014"/>
                  <a:pt x="445348" y="1017097"/>
                  <a:pt x="441429" y="1032772"/>
                </a:cubicBezTo>
                <a:cubicBezTo>
                  <a:pt x="438554" y="1015519"/>
                  <a:pt x="446795" y="991508"/>
                  <a:pt x="432803" y="981014"/>
                </a:cubicBezTo>
                <a:cubicBezTo>
                  <a:pt x="415573" y="968091"/>
                  <a:pt x="399543" y="1029034"/>
                  <a:pt x="398297" y="1032772"/>
                </a:cubicBezTo>
                <a:cubicBezTo>
                  <a:pt x="373713" y="885262"/>
                  <a:pt x="408041" y="1068503"/>
                  <a:pt x="372418" y="937882"/>
                </a:cubicBezTo>
                <a:cubicBezTo>
                  <a:pt x="367816" y="921007"/>
                  <a:pt x="366667" y="903376"/>
                  <a:pt x="363792" y="886123"/>
                </a:cubicBezTo>
                <a:cubicBezTo>
                  <a:pt x="360916" y="840116"/>
                  <a:pt x="382824" y="711224"/>
                  <a:pt x="355165" y="748101"/>
                </a:cubicBezTo>
                <a:cubicBezTo>
                  <a:pt x="320487" y="794338"/>
                  <a:pt x="344798" y="863245"/>
                  <a:pt x="337912" y="920629"/>
                </a:cubicBezTo>
                <a:cubicBezTo>
                  <a:pt x="336165" y="935187"/>
                  <a:pt x="332161" y="949384"/>
                  <a:pt x="329286" y="963761"/>
                </a:cubicBezTo>
                <a:cubicBezTo>
                  <a:pt x="326410" y="909127"/>
                  <a:pt x="332122" y="853354"/>
                  <a:pt x="320659" y="799859"/>
                </a:cubicBezTo>
                <a:cubicBezTo>
                  <a:pt x="317415" y="784718"/>
                  <a:pt x="306444" y="827807"/>
                  <a:pt x="303407" y="842991"/>
                </a:cubicBezTo>
                <a:cubicBezTo>
                  <a:pt x="297740" y="871328"/>
                  <a:pt x="298364" y="900580"/>
                  <a:pt x="294780" y="929255"/>
                </a:cubicBezTo>
                <a:cubicBezTo>
                  <a:pt x="292610" y="946611"/>
                  <a:pt x="289029" y="963761"/>
                  <a:pt x="286154" y="981014"/>
                </a:cubicBezTo>
                <a:cubicBezTo>
                  <a:pt x="280403" y="943633"/>
                  <a:pt x="275871" y="906043"/>
                  <a:pt x="268901" y="868870"/>
                </a:cubicBezTo>
                <a:cubicBezTo>
                  <a:pt x="267225" y="859933"/>
                  <a:pt x="262773" y="834248"/>
                  <a:pt x="260275" y="842991"/>
                </a:cubicBezTo>
                <a:cubicBezTo>
                  <a:pt x="252336" y="870777"/>
                  <a:pt x="256399" y="900750"/>
                  <a:pt x="251648" y="929255"/>
                </a:cubicBezTo>
                <a:cubicBezTo>
                  <a:pt x="240666" y="995148"/>
                  <a:pt x="243707" y="984299"/>
                  <a:pt x="217142" y="1024146"/>
                </a:cubicBezTo>
                <a:cubicBezTo>
                  <a:pt x="211391" y="1044274"/>
                  <a:pt x="214692" y="1069729"/>
                  <a:pt x="199890" y="1084531"/>
                </a:cubicBezTo>
                <a:cubicBezTo>
                  <a:pt x="191507" y="1092914"/>
                  <a:pt x="191263" y="1061881"/>
                  <a:pt x="191263" y="1050025"/>
                </a:cubicBezTo>
                <a:cubicBezTo>
                  <a:pt x="191263" y="998187"/>
                  <a:pt x="197014" y="946508"/>
                  <a:pt x="199890" y="894750"/>
                </a:cubicBezTo>
                <a:cubicBezTo>
                  <a:pt x="205641" y="923505"/>
                  <a:pt x="199547" y="957555"/>
                  <a:pt x="217142" y="981014"/>
                </a:cubicBezTo>
                <a:cubicBezTo>
                  <a:pt x="227637" y="995007"/>
                  <a:pt x="222339" y="946406"/>
                  <a:pt x="225769" y="929255"/>
                </a:cubicBezTo>
                <a:cubicBezTo>
                  <a:pt x="228094" y="917630"/>
                  <a:pt x="231520" y="906252"/>
                  <a:pt x="234395" y="894750"/>
                </a:cubicBezTo>
                <a:cubicBezTo>
                  <a:pt x="237271" y="906252"/>
                  <a:pt x="240901" y="917591"/>
                  <a:pt x="243022" y="929255"/>
                </a:cubicBezTo>
                <a:cubicBezTo>
                  <a:pt x="249908" y="967127"/>
                  <a:pt x="251930" y="1003846"/>
                  <a:pt x="260275" y="1041399"/>
                </a:cubicBezTo>
                <a:cubicBezTo>
                  <a:pt x="262248" y="1050275"/>
                  <a:pt x="266403" y="1058535"/>
                  <a:pt x="268901" y="1067278"/>
                </a:cubicBezTo>
                <a:cubicBezTo>
                  <a:pt x="272158" y="1078678"/>
                  <a:pt x="269144" y="1093401"/>
                  <a:pt x="277527" y="1101784"/>
                </a:cubicBezTo>
                <a:cubicBezTo>
                  <a:pt x="285910" y="1110167"/>
                  <a:pt x="300531" y="1107535"/>
                  <a:pt x="312033" y="1110410"/>
                </a:cubicBezTo>
                <a:cubicBezTo>
                  <a:pt x="326410" y="1061527"/>
                  <a:pt x="342433" y="1013098"/>
                  <a:pt x="355165" y="963761"/>
                </a:cubicBezTo>
                <a:cubicBezTo>
                  <a:pt x="365453" y="923896"/>
                  <a:pt x="371920" y="883138"/>
                  <a:pt x="381044" y="842991"/>
                </a:cubicBezTo>
                <a:cubicBezTo>
                  <a:pt x="386299" y="819869"/>
                  <a:pt x="393647" y="797231"/>
                  <a:pt x="398297" y="773980"/>
                </a:cubicBezTo>
                <a:cubicBezTo>
                  <a:pt x="402285" y="754042"/>
                  <a:pt x="403287" y="733600"/>
                  <a:pt x="406924" y="713595"/>
                </a:cubicBezTo>
                <a:cubicBezTo>
                  <a:pt x="409045" y="701930"/>
                  <a:pt x="412978" y="690663"/>
                  <a:pt x="415550" y="679089"/>
                </a:cubicBezTo>
                <a:cubicBezTo>
                  <a:pt x="418730" y="664776"/>
                  <a:pt x="421301" y="650334"/>
                  <a:pt x="424176" y="635957"/>
                </a:cubicBezTo>
                <a:cubicBezTo>
                  <a:pt x="427997" y="662700"/>
                  <a:pt x="441429" y="752227"/>
                  <a:pt x="441429" y="773980"/>
                </a:cubicBezTo>
                <a:cubicBezTo>
                  <a:pt x="441429" y="794313"/>
                  <a:pt x="435678" y="814237"/>
                  <a:pt x="432803" y="834365"/>
                </a:cubicBezTo>
                <a:cubicBezTo>
                  <a:pt x="429927" y="791233"/>
                  <a:pt x="428090" y="748019"/>
                  <a:pt x="424176" y="704968"/>
                </a:cubicBezTo>
                <a:cubicBezTo>
                  <a:pt x="422335" y="684719"/>
                  <a:pt x="415550" y="664916"/>
                  <a:pt x="415550" y="644584"/>
                </a:cubicBezTo>
                <a:cubicBezTo>
                  <a:pt x="415550" y="629922"/>
                  <a:pt x="421301" y="673339"/>
                  <a:pt x="424176" y="687716"/>
                </a:cubicBezTo>
                <a:cubicBezTo>
                  <a:pt x="429927" y="676214"/>
                  <a:pt x="437362" y="665410"/>
                  <a:pt x="441429" y="653210"/>
                </a:cubicBezTo>
                <a:cubicBezTo>
                  <a:pt x="448927" y="630715"/>
                  <a:pt x="434970" y="584199"/>
                  <a:pt x="458682" y="584199"/>
                </a:cubicBezTo>
                <a:cubicBezTo>
                  <a:pt x="484401" y="584199"/>
                  <a:pt x="481686" y="630206"/>
                  <a:pt x="493188" y="653210"/>
                </a:cubicBezTo>
                <a:cubicBezTo>
                  <a:pt x="499989" y="680414"/>
                  <a:pt x="501156" y="688835"/>
                  <a:pt x="510441" y="713595"/>
                </a:cubicBezTo>
                <a:cubicBezTo>
                  <a:pt x="515878" y="728094"/>
                  <a:pt x="522796" y="742037"/>
                  <a:pt x="527693" y="756727"/>
                </a:cubicBezTo>
                <a:cubicBezTo>
                  <a:pt x="534709" y="777777"/>
                  <a:pt x="540385" y="813839"/>
                  <a:pt x="544946" y="834365"/>
                </a:cubicBezTo>
                <a:cubicBezTo>
                  <a:pt x="547518" y="845938"/>
                  <a:pt x="550454" y="857432"/>
                  <a:pt x="553573" y="868870"/>
                </a:cubicBezTo>
                <a:cubicBezTo>
                  <a:pt x="559081" y="889066"/>
                  <a:pt x="564669" y="909247"/>
                  <a:pt x="570825" y="929255"/>
                </a:cubicBezTo>
                <a:cubicBezTo>
                  <a:pt x="576173" y="946637"/>
                  <a:pt x="591645" y="998847"/>
                  <a:pt x="588078" y="981014"/>
                </a:cubicBezTo>
                <a:cubicBezTo>
                  <a:pt x="576223" y="921738"/>
                  <a:pt x="569812" y="882575"/>
                  <a:pt x="553573" y="825738"/>
                </a:cubicBezTo>
                <a:cubicBezTo>
                  <a:pt x="542829" y="788132"/>
                  <a:pt x="519067" y="713595"/>
                  <a:pt x="519067" y="713595"/>
                </a:cubicBezTo>
                <a:cubicBezTo>
                  <a:pt x="516192" y="840116"/>
                  <a:pt x="522163" y="967148"/>
                  <a:pt x="510441" y="1093157"/>
                </a:cubicBezTo>
                <a:cubicBezTo>
                  <a:pt x="509599" y="1102211"/>
                  <a:pt x="487273" y="1093210"/>
                  <a:pt x="484561" y="1084531"/>
                </a:cubicBezTo>
                <a:cubicBezTo>
                  <a:pt x="471582" y="1042998"/>
                  <a:pt x="473463" y="998211"/>
                  <a:pt x="467309" y="955135"/>
                </a:cubicBezTo>
                <a:cubicBezTo>
                  <a:pt x="459719" y="902002"/>
                  <a:pt x="462897" y="916021"/>
                  <a:pt x="450056" y="877497"/>
                </a:cubicBezTo>
                <a:cubicBezTo>
                  <a:pt x="452931" y="914878"/>
                  <a:pt x="454951" y="952335"/>
                  <a:pt x="458682" y="989640"/>
                </a:cubicBezTo>
                <a:cubicBezTo>
                  <a:pt x="460705" y="1009872"/>
                  <a:pt x="458216" y="1068211"/>
                  <a:pt x="467309" y="1050025"/>
                </a:cubicBezTo>
                <a:cubicBezTo>
                  <a:pt x="481513" y="1021618"/>
                  <a:pt x="473060" y="986765"/>
                  <a:pt x="475935" y="955135"/>
                </a:cubicBezTo>
                <a:cubicBezTo>
                  <a:pt x="483143" y="983969"/>
                  <a:pt x="490962" y="1011347"/>
                  <a:pt x="493188" y="1041399"/>
                </a:cubicBezTo>
                <a:cubicBezTo>
                  <a:pt x="497654" y="1101687"/>
                  <a:pt x="498939" y="1162168"/>
                  <a:pt x="501814" y="1222553"/>
                </a:cubicBezTo>
                <a:cubicBezTo>
                  <a:pt x="516191" y="1211051"/>
                  <a:pt x="532629" y="1201733"/>
                  <a:pt x="544946" y="1188048"/>
                </a:cubicBezTo>
                <a:cubicBezTo>
                  <a:pt x="585026" y="1143515"/>
                  <a:pt x="584873" y="1113185"/>
                  <a:pt x="613958" y="1058651"/>
                </a:cubicBezTo>
                <a:cubicBezTo>
                  <a:pt x="623716" y="1040355"/>
                  <a:pt x="648463" y="1006893"/>
                  <a:pt x="648463" y="1006893"/>
                </a:cubicBezTo>
                <a:cubicBezTo>
                  <a:pt x="645588" y="992516"/>
                  <a:pt x="653450" y="969206"/>
                  <a:pt x="639837" y="963761"/>
                </a:cubicBezTo>
                <a:cubicBezTo>
                  <a:pt x="626488" y="958421"/>
                  <a:pt x="616247" y="980283"/>
                  <a:pt x="605331" y="989640"/>
                </a:cubicBezTo>
                <a:cubicBezTo>
                  <a:pt x="547209" y="1039458"/>
                  <a:pt x="610774" y="994637"/>
                  <a:pt x="553573" y="1032772"/>
                </a:cubicBezTo>
                <a:cubicBezTo>
                  <a:pt x="559324" y="1047149"/>
                  <a:pt x="560748" y="1064147"/>
                  <a:pt x="570825" y="1075904"/>
                </a:cubicBezTo>
                <a:cubicBezTo>
                  <a:pt x="579194" y="1085668"/>
                  <a:pt x="593511" y="1088091"/>
                  <a:pt x="605331" y="1093157"/>
                </a:cubicBezTo>
                <a:cubicBezTo>
                  <a:pt x="632362" y="1104742"/>
                  <a:pt x="651942" y="1105239"/>
                  <a:pt x="682969" y="1110410"/>
                </a:cubicBezTo>
                <a:cubicBezTo>
                  <a:pt x="470184" y="1113285"/>
                  <a:pt x="255552" y="1090911"/>
                  <a:pt x="44614" y="1119036"/>
                </a:cubicBezTo>
                <a:cubicBezTo>
                  <a:pt x="0" y="1124984"/>
                  <a:pt x="122998" y="1164283"/>
                  <a:pt x="165384" y="1179421"/>
                </a:cubicBezTo>
                <a:cubicBezTo>
                  <a:pt x="285624" y="1222364"/>
                  <a:pt x="460271" y="1210577"/>
                  <a:pt x="570825" y="1213927"/>
                </a:cubicBezTo>
                <a:cubicBezTo>
                  <a:pt x="673669" y="1243311"/>
                  <a:pt x="692231" y="1257059"/>
                  <a:pt x="795112" y="1257059"/>
                </a:cubicBezTo>
                <a:cubicBezTo>
                  <a:pt x="818295" y="1257059"/>
                  <a:pt x="749142" y="1250993"/>
                  <a:pt x="726101" y="1248433"/>
                </a:cubicBezTo>
                <a:cubicBezTo>
                  <a:pt x="697380" y="1245242"/>
                  <a:pt x="668592" y="1242682"/>
                  <a:pt x="639837" y="1239806"/>
                </a:cubicBezTo>
                <a:cubicBezTo>
                  <a:pt x="608862" y="1146890"/>
                  <a:pt x="658554" y="1324395"/>
                  <a:pt x="777859" y="1188048"/>
                </a:cubicBezTo>
                <a:cubicBezTo>
                  <a:pt x="799029" y="1163854"/>
                  <a:pt x="722903" y="1152221"/>
                  <a:pt x="691595" y="1144916"/>
                </a:cubicBezTo>
                <a:cubicBezTo>
                  <a:pt x="639392" y="1132735"/>
                  <a:pt x="433537" y="1122631"/>
                  <a:pt x="372418" y="1119036"/>
                </a:cubicBezTo>
                <a:cubicBezTo>
                  <a:pt x="450056" y="1116161"/>
                  <a:pt x="527959" y="1117443"/>
                  <a:pt x="605331" y="1110410"/>
                </a:cubicBezTo>
                <a:cubicBezTo>
                  <a:pt x="619933" y="1109083"/>
                  <a:pt x="576748" y="1103603"/>
                  <a:pt x="562199" y="1101784"/>
                </a:cubicBezTo>
                <a:cubicBezTo>
                  <a:pt x="530684" y="1097845"/>
                  <a:pt x="499048" y="1094333"/>
                  <a:pt x="467309" y="1093157"/>
                </a:cubicBezTo>
                <a:cubicBezTo>
                  <a:pt x="343715" y="1088579"/>
                  <a:pt x="220018" y="1087406"/>
                  <a:pt x="96373" y="1084531"/>
                </a:cubicBezTo>
                <a:lnTo>
                  <a:pt x="303407" y="1075904"/>
                </a:lnTo>
                <a:cubicBezTo>
                  <a:pt x="343710" y="1073783"/>
                  <a:pt x="383844" y="1068745"/>
                  <a:pt x="424176" y="1067278"/>
                </a:cubicBezTo>
                <a:cubicBezTo>
                  <a:pt x="542028" y="1062992"/>
                  <a:pt x="659965" y="1061527"/>
                  <a:pt x="777859" y="1058651"/>
                </a:cubicBezTo>
                <a:lnTo>
                  <a:pt x="596705" y="1024146"/>
                </a:lnTo>
                <a:cubicBezTo>
                  <a:pt x="573859" y="1020207"/>
                  <a:pt x="550620" y="1018958"/>
                  <a:pt x="527693" y="1015519"/>
                </a:cubicBezTo>
                <a:cubicBezTo>
                  <a:pt x="493098" y="1010330"/>
                  <a:pt x="458682" y="1004018"/>
                  <a:pt x="424176" y="998267"/>
                </a:cubicBezTo>
                <a:cubicBezTo>
                  <a:pt x="278778" y="949797"/>
                  <a:pt x="454503" y="1011624"/>
                  <a:pt x="760607" y="981014"/>
                </a:cubicBezTo>
                <a:cubicBezTo>
                  <a:pt x="770923" y="979982"/>
                  <a:pt x="753343" y="957910"/>
                  <a:pt x="743354" y="955135"/>
                </a:cubicBezTo>
                <a:cubicBezTo>
                  <a:pt x="698680" y="942726"/>
                  <a:pt x="651339" y="943633"/>
                  <a:pt x="605331" y="937882"/>
                </a:cubicBezTo>
                <a:lnTo>
                  <a:pt x="933135" y="929255"/>
                </a:lnTo>
                <a:cubicBezTo>
                  <a:pt x="944884" y="927667"/>
                  <a:pt x="935559" y="899047"/>
                  <a:pt x="924509" y="894750"/>
                </a:cubicBezTo>
                <a:cubicBezTo>
                  <a:pt x="886993" y="880161"/>
                  <a:pt x="682528" y="856954"/>
                  <a:pt x="639837" y="851618"/>
                </a:cubicBezTo>
                <a:cubicBezTo>
                  <a:pt x="616833" y="842991"/>
                  <a:pt x="546734" y="830556"/>
                  <a:pt x="570825" y="825738"/>
                </a:cubicBezTo>
                <a:cubicBezTo>
                  <a:pt x="649825" y="809938"/>
                  <a:pt x="733250" y="832326"/>
                  <a:pt x="812365" y="817112"/>
                </a:cubicBezTo>
                <a:cubicBezTo>
                  <a:pt x="824993" y="814683"/>
                  <a:pt x="806492" y="788595"/>
                  <a:pt x="795112" y="782606"/>
                </a:cubicBezTo>
                <a:cubicBezTo>
                  <a:pt x="685988" y="725173"/>
                  <a:pt x="653248" y="731247"/>
                  <a:pt x="544946" y="722221"/>
                </a:cubicBezTo>
                <a:cubicBezTo>
                  <a:pt x="500138" y="703551"/>
                  <a:pt x="440163" y="675606"/>
                  <a:pt x="389671" y="661836"/>
                </a:cubicBezTo>
                <a:cubicBezTo>
                  <a:pt x="375526" y="657978"/>
                  <a:pt x="360916" y="656085"/>
                  <a:pt x="346539" y="653210"/>
                </a:cubicBezTo>
                <a:cubicBezTo>
                  <a:pt x="378169" y="647459"/>
                  <a:pt x="409550" y="640115"/>
                  <a:pt x="441429" y="635957"/>
                </a:cubicBezTo>
                <a:cubicBezTo>
                  <a:pt x="719573" y="599678"/>
                  <a:pt x="431384" y="646259"/>
                  <a:pt x="596705" y="618704"/>
                </a:cubicBezTo>
                <a:cubicBezTo>
                  <a:pt x="605331" y="612953"/>
                  <a:pt x="613311" y="606088"/>
                  <a:pt x="622584" y="601451"/>
                </a:cubicBezTo>
                <a:cubicBezTo>
                  <a:pt x="630717" y="597385"/>
                  <a:pt x="639526" y="594501"/>
                  <a:pt x="648463" y="592825"/>
                </a:cubicBezTo>
                <a:cubicBezTo>
                  <a:pt x="685636" y="585855"/>
                  <a:pt x="723454" y="582649"/>
                  <a:pt x="760607" y="575572"/>
                </a:cubicBezTo>
                <a:cubicBezTo>
                  <a:pt x="783900" y="571135"/>
                  <a:pt x="829618" y="558319"/>
                  <a:pt x="829618" y="558319"/>
                </a:cubicBezTo>
                <a:cubicBezTo>
                  <a:pt x="838244" y="552568"/>
                  <a:pt x="853642" y="551267"/>
                  <a:pt x="855497" y="541067"/>
                </a:cubicBezTo>
                <a:cubicBezTo>
                  <a:pt x="868702" y="468442"/>
                  <a:pt x="859388" y="471774"/>
                  <a:pt x="820992" y="446176"/>
                </a:cubicBezTo>
                <a:cubicBezTo>
                  <a:pt x="818116" y="434674"/>
                  <a:pt x="822532" y="417770"/>
                  <a:pt x="812365" y="411670"/>
                </a:cubicBezTo>
                <a:cubicBezTo>
                  <a:pt x="802198" y="405570"/>
                  <a:pt x="786967" y="412707"/>
                  <a:pt x="777859" y="420297"/>
                </a:cubicBezTo>
                <a:cubicBezTo>
                  <a:pt x="767980" y="428529"/>
                  <a:pt x="766852" y="443561"/>
                  <a:pt x="760607" y="454802"/>
                </a:cubicBezTo>
                <a:cubicBezTo>
                  <a:pt x="752464" y="469459"/>
                  <a:pt x="747346" y="486894"/>
                  <a:pt x="734727" y="497935"/>
                </a:cubicBezTo>
                <a:cubicBezTo>
                  <a:pt x="723073" y="508132"/>
                  <a:pt x="705131" y="507667"/>
                  <a:pt x="691595" y="515187"/>
                </a:cubicBezTo>
                <a:cubicBezTo>
                  <a:pt x="664871" y="530034"/>
                  <a:pt x="643731" y="554426"/>
                  <a:pt x="622584" y="575572"/>
                </a:cubicBezTo>
                <a:cubicBezTo>
                  <a:pt x="628335" y="549693"/>
                  <a:pt x="630529" y="522757"/>
                  <a:pt x="639837" y="497935"/>
                </a:cubicBezTo>
                <a:cubicBezTo>
                  <a:pt x="647977" y="476228"/>
                  <a:pt x="663974" y="458285"/>
                  <a:pt x="674342" y="437550"/>
                </a:cubicBezTo>
                <a:cubicBezTo>
                  <a:pt x="678409" y="429417"/>
                  <a:pt x="685174" y="402848"/>
                  <a:pt x="682969" y="411670"/>
                </a:cubicBezTo>
                <a:cubicBezTo>
                  <a:pt x="677892" y="431979"/>
                  <a:pt x="672870" y="452382"/>
                  <a:pt x="665716" y="472055"/>
                </a:cubicBezTo>
                <a:cubicBezTo>
                  <a:pt x="656960" y="496134"/>
                  <a:pt x="645008" y="511743"/>
                  <a:pt x="631210" y="532440"/>
                </a:cubicBezTo>
                <a:cubicBezTo>
                  <a:pt x="634086" y="515187"/>
                  <a:pt x="636043" y="497756"/>
                  <a:pt x="639837" y="480682"/>
                </a:cubicBezTo>
                <a:cubicBezTo>
                  <a:pt x="645729" y="454170"/>
                  <a:pt x="663135" y="425458"/>
                  <a:pt x="674342" y="403044"/>
                </a:cubicBezTo>
                <a:cubicBezTo>
                  <a:pt x="667515" y="450836"/>
                  <a:pt x="650248" y="560893"/>
                  <a:pt x="657090" y="592825"/>
                </a:cubicBezTo>
                <a:cubicBezTo>
                  <a:pt x="659574" y="604417"/>
                  <a:pt x="680093" y="587074"/>
                  <a:pt x="691595" y="584199"/>
                </a:cubicBezTo>
                <a:cubicBezTo>
                  <a:pt x="697346" y="572697"/>
                  <a:pt x="703782" y="561513"/>
                  <a:pt x="708848" y="549693"/>
                </a:cubicBezTo>
                <a:cubicBezTo>
                  <a:pt x="712430" y="541335"/>
                  <a:pt x="713408" y="531947"/>
                  <a:pt x="717475" y="523814"/>
                </a:cubicBezTo>
                <a:cubicBezTo>
                  <a:pt x="722111" y="514541"/>
                  <a:pt x="730091" y="507208"/>
                  <a:pt x="734727" y="497935"/>
                </a:cubicBezTo>
                <a:cubicBezTo>
                  <a:pt x="738794" y="489802"/>
                  <a:pt x="745559" y="463233"/>
                  <a:pt x="743354" y="472055"/>
                </a:cubicBezTo>
                <a:cubicBezTo>
                  <a:pt x="738277" y="492364"/>
                  <a:pt x="730414" y="511955"/>
                  <a:pt x="726101" y="532440"/>
                </a:cubicBezTo>
                <a:cubicBezTo>
                  <a:pt x="718894" y="566671"/>
                  <a:pt x="715708" y="601655"/>
                  <a:pt x="708848" y="635957"/>
                </a:cubicBezTo>
                <a:cubicBezTo>
                  <a:pt x="707065" y="644873"/>
                  <a:pt x="700222" y="670929"/>
                  <a:pt x="700222" y="661836"/>
                </a:cubicBezTo>
                <a:cubicBezTo>
                  <a:pt x="700222" y="649980"/>
                  <a:pt x="705729" y="638769"/>
                  <a:pt x="708848" y="627331"/>
                </a:cubicBezTo>
                <a:cubicBezTo>
                  <a:pt x="755155" y="457539"/>
                  <a:pt x="690593" y="681598"/>
                  <a:pt x="760607" y="506561"/>
                </a:cubicBezTo>
                <a:cubicBezTo>
                  <a:pt x="780869" y="455905"/>
                  <a:pt x="797856" y="403879"/>
                  <a:pt x="812365" y="351285"/>
                </a:cubicBezTo>
                <a:cubicBezTo>
                  <a:pt x="824595" y="306952"/>
                  <a:pt x="832243" y="235391"/>
                  <a:pt x="838244" y="187384"/>
                </a:cubicBezTo>
                <a:cubicBezTo>
                  <a:pt x="835369" y="239142"/>
                  <a:pt x="848227" y="294276"/>
                  <a:pt x="829618" y="342659"/>
                </a:cubicBezTo>
                <a:cubicBezTo>
                  <a:pt x="823008" y="359844"/>
                  <a:pt x="813382" y="297243"/>
                  <a:pt x="795112" y="299527"/>
                </a:cubicBezTo>
                <a:cubicBezTo>
                  <a:pt x="774537" y="302099"/>
                  <a:pt x="770894" y="333282"/>
                  <a:pt x="760607" y="351285"/>
                </a:cubicBezTo>
                <a:cubicBezTo>
                  <a:pt x="649778" y="545236"/>
                  <a:pt x="726545" y="428258"/>
                  <a:pt x="674342" y="506561"/>
                </a:cubicBezTo>
                <a:cubicBezTo>
                  <a:pt x="671467" y="515187"/>
                  <a:pt x="673282" y="537484"/>
                  <a:pt x="665716" y="532440"/>
                </a:cubicBezTo>
                <a:cubicBezTo>
                  <a:pt x="652832" y="523850"/>
                  <a:pt x="655388" y="475458"/>
                  <a:pt x="648463" y="489308"/>
                </a:cubicBezTo>
                <a:cubicBezTo>
                  <a:pt x="634259" y="517716"/>
                  <a:pt x="644035" y="552717"/>
                  <a:pt x="639837" y="584199"/>
                </a:cubicBezTo>
                <a:cubicBezTo>
                  <a:pt x="637431" y="602244"/>
                  <a:pt x="628496" y="626847"/>
                  <a:pt x="622584" y="644584"/>
                </a:cubicBezTo>
                <a:cubicBezTo>
                  <a:pt x="619709" y="667588"/>
                  <a:pt x="618105" y="690786"/>
                  <a:pt x="613958" y="713595"/>
                </a:cubicBezTo>
                <a:cubicBezTo>
                  <a:pt x="612331" y="722541"/>
                  <a:pt x="613464" y="743541"/>
                  <a:pt x="605331" y="739474"/>
                </a:cubicBezTo>
                <a:cubicBezTo>
                  <a:pt x="594727" y="734172"/>
                  <a:pt x="588321" y="713351"/>
                  <a:pt x="596705" y="704968"/>
                </a:cubicBezTo>
                <a:cubicBezTo>
                  <a:pt x="604037" y="697637"/>
                  <a:pt x="608207" y="722221"/>
                  <a:pt x="613958" y="730848"/>
                </a:cubicBezTo>
                <a:cubicBezTo>
                  <a:pt x="628335" y="727972"/>
                  <a:pt x="644218" y="729242"/>
                  <a:pt x="657090" y="722221"/>
                </a:cubicBezTo>
                <a:cubicBezTo>
                  <a:pt x="682964" y="708108"/>
                  <a:pt x="766665" y="622765"/>
                  <a:pt x="777859" y="610078"/>
                </a:cubicBezTo>
                <a:cubicBezTo>
                  <a:pt x="799551" y="585494"/>
                  <a:pt x="838244" y="532440"/>
                  <a:pt x="838244" y="532440"/>
                </a:cubicBezTo>
                <a:cubicBezTo>
                  <a:pt x="841120" y="523814"/>
                  <a:pt x="855964" y="506561"/>
                  <a:pt x="846871" y="506561"/>
                </a:cubicBezTo>
                <a:cubicBezTo>
                  <a:pt x="834672" y="506561"/>
                  <a:pt x="828312" y="522680"/>
                  <a:pt x="820992" y="532440"/>
                </a:cubicBezTo>
                <a:cubicBezTo>
                  <a:pt x="810932" y="545853"/>
                  <a:pt x="803141" y="560852"/>
                  <a:pt x="795112" y="575572"/>
                </a:cubicBezTo>
                <a:cubicBezTo>
                  <a:pt x="769445" y="622627"/>
                  <a:pt x="773316" y="615083"/>
                  <a:pt x="760607" y="653210"/>
                </a:cubicBezTo>
                <a:cubicBezTo>
                  <a:pt x="797246" y="433366"/>
                  <a:pt x="751314" y="675781"/>
                  <a:pt x="820992" y="420297"/>
                </a:cubicBezTo>
                <a:cubicBezTo>
                  <a:pt x="826342" y="400681"/>
                  <a:pt x="824379" y="379558"/>
                  <a:pt x="829618" y="359912"/>
                </a:cubicBezTo>
                <a:cubicBezTo>
                  <a:pt x="838117" y="328042"/>
                  <a:pt x="864124" y="284632"/>
                  <a:pt x="864124" y="247768"/>
                </a:cubicBezTo>
                <a:cubicBezTo>
                  <a:pt x="864124" y="238675"/>
                  <a:pt x="859564" y="265515"/>
                  <a:pt x="855497" y="273648"/>
                </a:cubicBezTo>
                <a:cubicBezTo>
                  <a:pt x="850860" y="282921"/>
                  <a:pt x="843739" y="290735"/>
                  <a:pt x="838244" y="299527"/>
                </a:cubicBezTo>
                <a:cubicBezTo>
                  <a:pt x="829358" y="313745"/>
                  <a:pt x="821909" y="328874"/>
                  <a:pt x="812365" y="342659"/>
                </a:cubicBezTo>
                <a:cubicBezTo>
                  <a:pt x="795998" y="366301"/>
                  <a:pt x="776557" y="387745"/>
                  <a:pt x="760607" y="411670"/>
                </a:cubicBezTo>
                <a:cubicBezTo>
                  <a:pt x="725584" y="464205"/>
                  <a:pt x="764642" y="431984"/>
                  <a:pt x="717475" y="463429"/>
                </a:cubicBezTo>
                <a:cubicBezTo>
                  <a:pt x="714599" y="451927"/>
                  <a:pt x="710381" y="440679"/>
                  <a:pt x="708848" y="428923"/>
                </a:cubicBezTo>
                <a:cubicBezTo>
                  <a:pt x="701742" y="374449"/>
                  <a:pt x="744102" y="281177"/>
                  <a:pt x="691595" y="265021"/>
                </a:cubicBezTo>
                <a:cubicBezTo>
                  <a:pt x="640473" y="249291"/>
                  <a:pt x="628021" y="351057"/>
                  <a:pt x="596705" y="394418"/>
                </a:cubicBezTo>
                <a:cubicBezTo>
                  <a:pt x="590635" y="402823"/>
                  <a:pt x="584786" y="411407"/>
                  <a:pt x="579452" y="420297"/>
                </a:cubicBezTo>
                <a:cubicBezTo>
                  <a:pt x="570826" y="434674"/>
                  <a:pt x="561071" y="448432"/>
                  <a:pt x="553573" y="463429"/>
                </a:cubicBezTo>
                <a:cubicBezTo>
                  <a:pt x="549506" y="471562"/>
                  <a:pt x="543451" y="498277"/>
                  <a:pt x="544946" y="489308"/>
                </a:cubicBezTo>
                <a:cubicBezTo>
                  <a:pt x="552177" y="445920"/>
                  <a:pt x="584734" y="318183"/>
                  <a:pt x="570825" y="359912"/>
                </a:cubicBezTo>
                <a:cubicBezTo>
                  <a:pt x="567950" y="368538"/>
                  <a:pt x="564404" y="376970"/>
                  <a:pt x="562199" y="385791"/>
                </a:cubicBezTo>
                <a:cubicBezTo>
                  <a:pt x="558643" y="400015"/>
                  <a:pt x="557786" y="414879"/>
                  <a:pt x="553573" y="428923"/>
                </a:cubicBezTo>
                <a:cubicBezTo>
                  <a:pt x="548854" y="444654"/>
                  <a:pt x="528870" y="490876"/>
                  <a:pt x="519067" y="506561"/>
                </a:cubicBezTo>
                <a:cubicBezTo>
                  <a:pt x="511447" y="518753"/>
                  <a:pt x="500808" y="528875"/>
                  <a:pt x="493188" y="541067"/>
                </a:cubicBezTo>
                <a:cubicBezTo>
                  <a:pt x="486373" y="551972"/>
                  <a:pt x="482315" y="564407"/>
                  <a:pt x="475935" y="575572"/>
                </a:cubicBezTo>
                <a:cubicBezTo>
                  <a:pt x="470791" y="584574"/>
                  <a:pt x="464433" y="592825"/>
                  <a:pt x="458682" y="601451"/>
                </a:cubicBezTo>
                <a:cubicBezTo>
                  <a:pt x="461558" y="581323"/>
                  <a:pt x="463672" y="561071"/>
                  <a:pt x="467309" y="541067"/>
                </a:cubicBezTo>
                <a:cubicBezTo>
                  <a:pt x="470636" y="522770"/>
                  <a:pt x="484561" y="480550"/>
                  <a:pt x="484561" y="463429"/>
                </a:cubicBezTo>
                <a:cubicBezTo>
                  <a:pt x="484561" y="451573"/>
                  <a:pt x="479192" y="486535"/>
                  <a:pt x="475935" y="497935"/>
                </a:cubicBezTo>
                <a:cubicBezTo>
                  <a:pt x="458250" y="559836"/>
                  <a:pt x="476224" y="479241"/>
                  <a:pt x="458682" y="566946"/>
                </a:cubicBezTo>
                <a:cubicBezTo>
                  <a:pt x="455807" y="558320"/>
                  <a:pt x="458682" y="538192"/>
                  <a:pt x="450056" y="541067"/>
                </a:cubicBezTo>
                <a:cubicBezTo>
                  <a:pt x="389372" y="561295"/>
                  <a:pt x="418328" y="578028"/>
                  <a:pt x="398297" y="610078"/>
                </a:cubicBezTo>
                <a:cubicBezTo>
                  <a:pt x="388539" y="625691"/>
                  <a:pt x="375294" y="638833"/>
                  <a:pt x="363792" y="653210"/>
                </a:cubicBezTo>
                <a:cubicBezTo>
                  <a:pt x="344487" y="749730"/>
                  <a:pt x="371668" y="646085"/>
                  <a:pt x="329286" y="730848"/>
                </a:cubicBezTo>
                <a:cubicBezTo>
                  <a:pt x="294530" y="800359"/>
                  <a:pt x="352884" y="733126"/>
                  <a:pt x="294780" y="791233"/>
                </a:cubicBezTo>
                <a:cubicBezTo>
                  <a:pt x="311788" y="451085"/>
                  <a:pt x="290970" y="683028"/>
                  <a:pt x="329286" y="851618"/>
                </a:cubicBezTo>
                <a:cubicBezTo>
                  <a:pt x="332718" y="866718"/>
                  <a:pt x="338423" y="821673"/>
                  <a:pt x="346539" y="808485"/>
                </a:cubicBezTo>
                <a:cubicBezTo>
                  <a:pt x="378047" y="757284"/>
                  <a:pt x="389661" y="748110"/>
                  <a:pt x="424176" y="713595"/>
                </a:cubicBezTo>
                <a:cubicBezTo>
                  <a:pt x="429927" y="696342"/>
                  <a:pt x="442824" y="643703"/>
                  <a:pt x="441429" y="661836"/>
                </a:cubicBezTo>
                <a:cubicBezTo>
                  <a:pt x="438554" y="699217"/>
                  <a:pt x="441112" y="737421"/>
                  <a:pt x="432803" y="773980"/>
                </a:cubicBezTo>
                <a:cubicBezTo>
                  <a:pt x="426527" y="801596"/>
                  <a:pt x="409189" y="825476"/>
                  <a:pt x="398297" y="851618"/>
                </a:cubicBezTo>
                <a:cubicBezTo>
                  <a:pt x="394800" y="860011"/>
                  <a:pt x="392546" y="868871"/>
                  <a:pt x="389671" y="877497"/>
                </a:cubicBezTo>
                <a:cubicBezTo>
                  <a:pt x="363021" y="824197"/>
                  <a:pt x="363214" y="839937"/>
                  <a:pt x="381044" y="756727"/>
                </a:cubicBezTo>
                <a:cubicBezTo>
                  <a:pt x="408988" y="626318"/>
                  <a:pt x="404611" y="640579"/>
                  <a:pt x="441429" y="566946"/>
                </a:cubicBezTo>
                <a:cubicBezTo>
                  <a:pt x="438554" y="587074"/>
                  <a:pt x="447180" y="612954"/>
                  <a:pt x="432803" y="627331"/>
                </a:cubicBezTo>
                <a:cubicBezTo>
                  <a:pt x="422435" y="637699"/>
                  <a:pt x="423405" y="598841"/>
                  <a:pt x="424176" y="584199"/>
                </a:cubicBezTo>
                <a:cubicBezTo>
                  <a:pt x="424311" y="581643"/>
                  <a:pt x="446211" y="408951"/>
                  <a:pt x="458682" y="385791"/>
                </a:cubicBezTo>
                <a:cubicBezTo>
                  <a:pt x="462371" y="378940"/>
                  <a:pt x="513262" y="342279"/>
                  <a:pt x="527693" y="334033"/>
                </a:cubicBezTo>
                <a:cubicBezTo>
                  <a:pt x="538858" y="327653"/>
                  <a:pt x="551034" y="323160"/>
                  <a:pt x="562199" y="316780"/>
                </a:cubicBezTo>
                <a:cubicBezTo>
                  <a:pt x="571201" y="311636"/>
                  <a:pt x="578604" y="303738"/>
                  <a:pt x="588078" y="299527"/>
                </a:cubicBezTo>
                <a:cubicBezTo>
                  <a:pt x="604697" y="292141"/>
                  <a:pt x="622584" y="288025"/>
                  <a:pt x="639837" y="282274"/>
                </a:cubicBezTo>
                <a:lnTo>
                  <a:pt x="665716" y="273648"/>
                </a:lnTo>
                <a:cubicBezTo>
                  <a:pt x="674342" y="270772"/>
                  <a:pt x="682773" y="267226"/>
                  <a:pt x="691595" y="265021"/>
                </a:cubicBezTo>
                <a:lnTo>
                  <a:pt x="726101" y="256395"/>
                </a:lnTo>
                <a:cubicBezTo>
                  <a:pt x="781813" y="219253"/>
                  <a:pt x="731219" y="247038"/>
                  <a:pt x="846871" y="230516"/>
                </a:cubicBezTo>
                <a:cubicBezTo>
                  <a:pt x="867098" y="227626"/>
                  <a:pt x="889863" y="212090"/>
                  <a:pt x="907256" y="204636"/>
                </a:cubicBezTo>
                <a:cubicBezTo>
                  <a:pt x="915614" y="201054"/>
                  <a:pt x="924509" y="198885"/>
                  <a:pt x="933135" y="196010"/>
                </a:cubicBezTo>
                <a:lnTo>
                  <a:pt x="984893" y="161504"/>
                </a:lnTo>
                <a:lnTo>
                  <a:pt x="1010773" y="144251"/>
                </a:lnTo>
                <a:cubicBezTo>
                  <a:pt x="996396" y="138500"/>
                  <a:pt x="983126" y="126999"/>
                  <a:pt x="967641" y="126999"/>
                </a:cubicBezTo>
                <a:cubicBezTo>
                  <a:pt x="957273" y="126999"/>
                  <a:pt x="951290" y="140167"/>
                  <a:pt x="941761" y="144251"/>
                </a:cubicBezTo>
                <a:cubicBezTo>
                  <a:pt x="930864" y="148921"/>
                  <a:pt x="918758" y="150002"/>
                  <a:pt x="907256" y="152878"/>
                </a:cubicBezTo>
                <a:cubicBezTo>
                  <a:pt x="895754" y="161504"/>
                  <a:pt x="885233" y="171624"/>
                  <a:pt x="872750" y="178757"/>
                </a:cubicBezTo>
                <a:cubicBezTo>
                  <a:pt x="864855" y="183268"/>
                  <a:pt x="854437" y="182340"/>
                  <a:pt x="846871" y="187384"/>
                </a:cubicBezTo>
                <a:cubicBezTo>
                  <a:pt x="836720" y="194151"/>
                  <a:pt x="830919" y="206172"/>
                  <a:pt x="820992" y="213263"/>
                </a:cubicBezTo>
                <a:cubicBezTo>
                  <a:pt x="810528" y="220737"/>
                  <a:pt x="797513" y="223900"/>
                  <a:pt x="786486" y="230516"/>
                </a:cubicBezTo>
                <a:cubicBezTo>
                  <a:pt x="768706" y="241184"/>
                  <a:pt x="751980" y="253519"/>
                  <a:pt x="734727" y="265021"/>
                </a:cubicBezTo>
                <a:cubicBezTo>
                  <a:pt x="726101" y="270772"/>
                  <a:pt x="717032" y="275909"/>
                  <a:pt x="708848" y="282274"/>
                </a:cubicBezTo>
                <a:cubicBezTo>
                  <a:pt x="682969" y="302402"/>
                  <a:pt x="658489" y="324473"/>
                  <a:pt x="631210" y="342659"/>
                </a:cubicBezTo>
                <a:cubicBezTo>
                  <a:pt x="566957" y="385495"/>
                  <a:pt x="645872" y="330441"/>
                  <a:pt x="579452" y="385791"/>
                </a:cubicBezTo>
                <a:cubicBezTo>
                  <a:pt x="571487" y="392428"/>
                  <a:pt x="546242" y="395713"/>
                  <a:pt x="553573" y="403044"/>
                </a:cubicBezTo>
                <a:cubicBezTo>
                  <a:pt x="561956" y="411428"/>
                  <a:pt x="576576" y="397293"/>
                  <a:pt x="588078" y="394418"/>
                </a:cubicBezTo>
                <a:cubicBezTo>
                  <a:pt x="621539" y="360957"/>
                  <a:pt x="624122" y="355538"/>
                  <a:pt x="674342" y="325406"/>
                </a:cubicBezTo>
                <a:cubicBezTo>
                  <a:pt x="682139" y="320728"/>
                  <a:pt x="691595" y="319655"/>
                  <a:pt x="700222" y="316780"/>
                </a:cubicBezTo>
                <a:cubicBezTo>
                  <a:pt x="765692" y="264404"/>
                  <a:pt x="719147" y="298482"/>
                  <a:pt x="786486" y="256395"/>
                </a:cubicBezTo>
                <a:cubicBezTo>
                  <a:pt x="795278" y="250900"/>
                  <a:pt x="803363" y="244286"/>
                  <a:pt x="812365" y="239142"/>
                </a:cubicBezTo>
                <a:cubicBezTo>
                  <a:pt x="823530" y="232762"/>
                  <a:pt x="835706" y="228269"/>
                  <a:pt x="846871" y="221889"/>
                </a:cubicBezTo>
                <a:cubicBezTo>
                  <a:pt x="893694" y="195133"/>
                  <a:pt x="851181" y="211825"/>
                  <a:pt x="898629" y="196010"/>
                </a:cubicBezTo>
                <a:cubicBezTo>
                  <a:pt x="907256" y="187384"/>
                  <a:pt x="915246" y="178071"/>
                  <a:pt x="924509" y="170131"/>
                </a:cubicBezTo>
                <a:cubicBezTo>
                  <a:pt x="935425" y="160774"/>
                  <a:pt x="948848" y="154417"/>
                  <a:pt x="959014" y="144251"/>
                </a:cubicBezTo>
                <a:cubicBezTo>
                  <a:pt x="966345" y="136920"/>
                  <a:pt x="985540" y="123008"/>
                  <a:pt x="976267" y="118372"/>
                </a:cubicBezTo>
                <a:cubicBezTo>
                  <a:pt x="964765" y="112621"/>
                  <a:pt x="952926" y="129245"/>
                  <a:pt x="941761" y="135625"/>
                </a:cubicBezTo>
                <a:cubicBezTo>
                  <a:pt x="895426" y="162102"/>
                  <a:pt x="938051" y="147336"/>
                  <a:pt x="881376" y="161504"/>
                </a:cubicBezTo>
                <a:cubicBezTo>
                  <a:pt x="872750" y="167255"/>
                  <a:pt x="863462" y="172120"/>
                  <a:pt x="855497" y="178757"/>
                </a:cubicBezTo>
                <a:cubicBezTo>
                  <a:pt x="846125" y="186567"/>
                  <a:pt x="839769" y="197869"/>
                  <a:pt x="829618" y="204636"/>
                </a:cubicBezTo>
                <a:cubicBezTo>
                  <a:pt x="822052" y="209680"/>
                  <a:pt x="812599" y="211218"/>
                  <a:pt x="803739" y="213263"/>
                </a:cubicBezTo>
                <a:cubicBezTo>
                  <a:pt x="775166" y="219857"/>
                  <a:pt x="745294" y="221243"/>
                  <a:pt x="717475" y="230516"/>
                </a:cubicBezTo>
                <a:cubicBezTo>
                  <a:pt x="700222" y="236267"/>
                  <a:pt x="683359" y="243357"/>
                  <a:pt x="665716" y="247768"/>
                </a:cubicBezTo>
                <a:cubicBezTo>
                  <a:pt x="630616" y="256544"/>
                  <a:pt x="628928" y="254315"/>
                  <a:pt x="596705" y="273648"/>
                </a:cubicBezTo>
                <a:cubicBezTo>
                  <a:pt x="578925" y="284316"/>
                  <a:pt x="544946" y="308153"/>
                  <a:pt x="544946" y="308153"/>
                </a:cubicBezTo>
                <a:lnTo>
                  <a:pt x="510441" y="359912"/>
                </a:lnTo>
                <a:cubicBezTo>
                  <a:pt x="504690" y="368538"/>
                  <a:pt x="497825" y="376518"/>
                  <a:pt x="493188" y="385791"/>
                </a:cubicBezTo>
                <a:cubicBezTo>
                  <a:pt x="487437" y="397293"/>
                  <a:pt x="485028" y="411204"/>
                  <a:pt x="475935" y="420297"/>
                </a:cubicBezTo>
                <a:cubicBezTo>
                  <a:pt x="469505" y="426727"/>
                  <a:pt x="458682" y="426048"/>
                  <a:pt x="450056" y="428923"/>
                </a:cubicBezTo>
                <a:cubicBezTo>
                  <a:pt x="443290" y="442456"/>
                  <a:pt x="427744" y="477114"/>
                  <a:pt x="415550" y="489308"/>
                </a:cubicBezTo>
                <a:cubicBezTo>
                  <a:pt x="398827" y="506031"/>
                  <a:pt x="384841" y="508171"/>
                  <a:pt x="363792" y="515187"/>
                </a:cubicBezTo>
                <a:cubicBezTo>
                  <a:pt x="353922" y="544797"/>
                  <a:pt x="355398" y="549460"/>
                  <a:pt x="329286" y="575572"/>
                </a:cubicBezTo>
                <a:cubicBezTo>
                  <a:pt x="321955" y="582903"/>
                  <a:pt x="312033" y="587074"/>
                  <a:pt x="303407" y="592825"/>
                </a:cubicBezTo>
                <a:cubicBezTo>
                  <a:pt x="297656" y="601451"/>
                  <a:pt x="290238" y="609175"/>
                  <a:pt x="286154" y="618704"/>
                </a:cubicBezTo>
                <a:cubicBezTo>
                  <a:pt x="276870" y="640367"/>
                  <a:pt x="280089" y="658578"/>
                  <a:pt x="268901" y="679089"/>
                </a:cubicBezTo>
                <a:cubicBezTo>
                  <a:pt x="255911" y="702904"/>
                  <a:pt x="240333" y="725215"/>
                  <a:pt x="225769" y="748101"/>
                </a:cubicBezTo>
                <a:cubicBezTo>
                  <a:pt x="220203" y="756848"/>
                  <a:pt x="208516" y="773980"/>
                  <a:pt x="208516" y="773980"/>
                </a:cubicBezTo>
                <a:cubicBezTo>
                  <a:pt x="202867" y="790926"/>
                  <a:pt x="183104" y="831645"/>
                  <a:pt x="217142" y="842991"/>
                </a:cubicBezTo>
                <a:cubicBezTo>
                  <a:pt x="230782" y="847538"/>
                  <a:pt x="238788" y="823542"/>
                  <a:pt x="251648" y="817112"/>
                </a:cubicBezTo>
                <a:cubicBezTo>
                  <a:pt x="267914" y="808979"/>
                  <a:pt x="286154" y="805610"/>
                  <a:pt x="303407" y="799859"/>
                </a:cubicBezTo>
                <a:cubicBezTo>
                  <a:pt x="326411" y="782606"/>
                  <a:pt x="349020" y="764814"/>
                  <a:pt x="372418" y="748101"/>
                </a:cubicBezTo>
                <a:cubicBezTo>
                  <a:pt x="389291" y="736049"/>
                  <a:pt x="409514" y="728257"/>
                  <a:pt x="424176" y="713595"/>
                </a:cubicBezTo>
                <a:cubicBezTo>
                  <a:pt x="436032" y="701739"/>
                  <a:pt x="439996" y="683876"/>
                  <a:pt x="450056" y="670463"/>
                </a:cubicBezTo>
                <a:cubicBezTo>
                  <a:pt x="457376" y="660703"/>
                  <a:pt x="467996" y="653847"/>
                  <a:pt x="475935" y="644584"/>
                </a:cubicBezTo>
                <a:cubicBezTo>
                  <a:pt x="491981" y="625863"/>
                  <a:pt x="505415" y="604677"/>
                  <a:pt x="519067" y="584199"/>
                </a:cubicBezTo>
                <a:cubicBezTo>
                  <a:pt x="524818" y="566946"/>
                  <a:pt x="532753" y="550273"/>
                  <a:pt x="536320" y="532440"/>
                </a:cubicBezTo>
                <a:lnTo>
                  <a:pt x="553573" y="446176"/>
                </a:lnTo>
                <a:cubicBezTo>
                  <a:pt x="556448" y="431799"/>
                  <a:pt x="567644" y="389431"/>
                  <a:pt x="562199" y="403044"/>
                </a:cubicBezTo>
                <a:cubicBezTo>
                  <a:pt x="556448" y="417421"/>
                  <a:pt x="551435" y="432116"/>
                  <a:pt x="544946" y="446176"/>
                </a:cubicBezTo>
                <a:cubicBezTo>
                  <a:pt x="540216" y="456425"/>
                  <a:pt x="510835" y="521214"/>
                  <a:pt x="493188" y="541067"/>
                </a:cubicBezTo>
                <a:cubicBezTo>
                  <a:pt x="476978" y="559303"/>
                  <a:pt x="461730" y="579291"/>
                  <a:pt x="441429" y="592825"/>
                </a:cubicBezTo>
                <a:cubicBezTo>
                  <a:pt x="432803" y="598576"/>
                  <a:pt x="424823" y="605441"/>
                  <a:pt x="415550" y="610078"/>
                </a:cubicBezTo>
                <a:cubicBezTo>
                  <a:pt x="407417" y="614144"/>
                  <a:pt x="398297" y="615829"/>
                  <a:pt x="389671" y="618704"/>
                </a:cubicBezTo>
                <a:cubicBezTo>
                  <a:pt x="381045" y="624455"/>
                  <a:pt x="373065" y="631320"/>
                  <a:pt x="363792" y="635957"/>
                </a:cubicBezTo>
                <a:cubicBezTo>
                  <a:pt x="355659" y="640024"/>
                  <a:pt x="333401" y="652479"/>
                  <a:pt x="337912" y="644584"/>
                </a:cubicBezTo>
                <a:cubicBezTo>
                  <a:pt x="393001" y="548176"/>
                  <a:pt x="380787" y="601709"/>
                  <a:pt x="432803" y="549693"/>
                </a:cubicBezTo>
                <a:cubicBezTo>
                  <a:pt x="442969" y="539527"/>
                  <a:pt x="449325" y="526103"/>
                  <a:pt x="458682" y="515187"/>
                </a:cubicBezTo>
                <a:cubicBezTo>
                  <a:pt x="466621" y="505924"/>
                  <a:pt x="476622" y="498571"/>
                  <a:pt x="484561" y="489308"/>
                </a:cubicBezTo>
                <a:cubicBezTo>
                  <a:pt x="493918" y="478392"/>
                  <a:pt x="500275" y="464968"/>
                  <a:pt x="510441" y="454802"/>
                </a:cubicBezTo>
                <a:cubicBezTo>
                  <a:pt x="520607" y="444636"/>
                  <a:pt x="533444" y="437549"/>
                  <a:pt x="544946" y="428923"/>
                </a:cubicBezTo>
                <a:cubicBezTo>
                  <a:pt x="547822" y="420297"/>
                  <a:pt x="549506" y="411177"/>
                  <a:pt x="553573" y="403044"/>
                </a:cubicBezTo>
                <a:cubicBezTo>
                  <a:pt x="561071" y="388047"/>
                  <a:pt x="571309" y="374569"/>
                  <a:pt x="579452" y="359912"/>
                </a:cubicBezTo>
                <a:cubicBezTo>
                  <a:pt x="585697" y="348671"/>
                  <a:pt x="590954" y="336908"/>
                  <a:pt x="596705" y="325406"/>
                </a:cubicBezTo>
                <a:cubicBezTo>
                  <a:pt x="602456" y="302402"/>
                  <a:pt x="621457" y="233900"/>
                  <a:pt x="613958" y="256395"/>
                </a:cubicBezTo>
                <a:cubicBezTo>
                  <a:pt x="608764" y="271977"/>
                  <a:pt x="594523" y="316383"/>
                  <a:pt x="588078" y="325406"/>
                </a:cubicBezTo>
                <a:cubicBezTo>
                  <a:pt x="582052" y="333842"/>
                  <a:pt x="570825" y="336908"/>
                  <a:pt x="562199" y="342659"/>
                </a:cubicBezTo>
                <a:cubicBezTo>
                  <a:pt x="552329" y="372270"/>
                  <a:pt x="553807" y="376930"/>
                  <a:pt x="527693" y="403044"/>
                </a:cubicBezTo>
                <a:cubicBezTo>
                  <a:pt x="520362" y="410375"/>
                  <a:pt x="510440" y="414546"/>
                  <a:pt x="501814" y="420297"/>
                </a:cubicBezTo>
                <a:cubicBezTo>
                  <a:pt x="498939" y="431799"/>
                  <a:pt x="497858" y="443905"/>
                  <a:pt x="493188" y="454802"/>
                </a:cubicBezTo>
                <a:cubicBezTo>
                  <a:pt x="489104" y="464332"/>
                  <a:pt x="480572" y="471409"/>
                  <a:pt x="475935" y="480682"/>
                </a:cubicBezTo>
                <a:cubicBezTo>
                  <a:pt x="471869" y="488815"/>
                  <a:pt x="470184" y="497935"/>
                  <a:pt x="467309" y="506561"/>
                </a:cubicBezTo>
                <a:cubicBezTo>
                  <a:pt x="464433" y="497935"/>
                  <a:pt x="458682" y="489775"/>
                  <a:pt x="458682" y="480682"/>
                </a:cubicBezTo>
                <a:cubicBezTo>
                  <a:pt x="458682" y="471589"/>
                  <a:pt x="462797" y="462697"/>
                  <a:pt x="467309" y="454802"/>
                </a:cubicBezTo>
                <a:cubicBezTo>
                  <a:pt x="485910" y="422250"/>
                  <a:pt x="504104" y="389052"/>
                  <a:pt x="527693" y="359912"/>
                </a:cubicBezTo>
                <a:cubicBezTo>
                  <a:pt x="553280" y="328305"/>
                  <a:pt x="613958" y="273648"/>
                  <a:pt x="613958" y="273648"/>
                </a:cubicBezTo>
                <a:cubicBezTo>
                  <a:pt x="616833" y="265021"/>
                  <a:pt x="616904" y="254869"/>
                  <a:pt x="622584" y="247768"/>
                </a:cubicBezTo>
                <a:cubicBezTo>
                  <a:pt x="629060" y="239672"/>
                  <a:pt x="638101" y="230850"/>
                  <a:pt x="648463" y="230516"/>
                </a:cubicBezTo>
                <a:lnTo>
                  <a:pt x="890003" y="239142"/>
                </a:lnTo>
                <a:cubicBezTo>
                  <a:pt x="877714" y="263720"/>
                  <a:pt x="863118" y="295118"/>
                  <a:pt x="846871" y="316780"/>
                </a:cubicBezTo>
                <a:cubicBezTo>
                  <a:pt x="822350" y="349474"/>
                  <a:pt x="795004" y="379952"/>
                  <a:pt x="769233" y="411670"/>
                </a:cubicBezTo>
                <a:cubicBezTo>
                  <a:pt x="757622" y="425960"/>
                  <a:pt x="744940" y="439482"/>
                  <a:pt x="734727" y="454802"/>
                </a:cubicBezTo>
                <a:cubicBezTo>
                  <a:pt x="728976" y="463429"/>
                  <a:pt x="722970" y="471890"/>
                  <a:pt x="717475" y="480682"/>
                </a:cubicBezTo>
                <a:cubicBezTo>
                  <a:pt x="708589" y="494900"/>
                  <a:pt x="702636" y="511196"/>
                  <a:pt x="691595" y="523814"/>
                </a:cubicBezTo>
                <a:cubicBezTo>
                  <a:pt x="682128" y="534634"/>
                  <a:pt x="668592" y="541067"/>
                  <a:pt x="657090" y="549693"/>
                </a:cubicBezTo>
                <a:cubicBezTo>
                  <a:pt x="641952" y="610240"/>
                  <a:pt x="659243" y="560050"/>
                  <a:pt x="622584" y="618704"/>
                </a:cubicBezTo>
                <a:cubicBezTo>
                  <a:pt x="615768" y="629609"/>
                  <a:pt x="611711" y="642045"/>
                  <a:pt x="605331" y="653210"/>
                </a:cubicBezTo>
                <a:cubicBezTo>
                  <a:pt x="600187" y="662212"/>
                  <a:pt x="593829" y="670463"/>
                  <a:pt x="588078" y="679089"/>
                </a:cubicBezTo>
                <a:cubicBezTo>
                  <a:pt x="568499" y="737829"/>
                  <a:pt x="593143" y="665581"/>
                  <a:pt x="562199" y="748101"/>
                </a:cubicBezTo>
                <a:cubicBezTo>
                  <a:pt x="559006" y="756615"/>
                  <a:pt x="556448" y="765354"/>
                  <a:pt x="553573" y="773980"/>
                </a:cubicBezTo>
                <a:cubicBezTo>
                  <a:pt x="565075" y="779731"/>
                  <a:pt x="576756" y="797330"/>
                  <a:pt x="588078" y="791233"/>
                </a:cubicBezTo>
                <a:cubicBezTo>
                  <a:pt x="620302" y="773881"/>
                  <a:pt x="630210" y="722472"/>
                  <a:pt x="665716" y="713595"/>
                </a:cubicBezTo>
                <a:lnTo>
                  <a:pt x="700222" y="704968"/>
                </a:lnTo>
                <a:cubicBezTo>
                  <a:pt x="726101" y="681964"/>
                  <a:pt x="751427" y="658323"/>
                  <a:pt x="777859" y="635957"/>
                </a:cubicBezTo>
                <a:cubicBezTo>
                  <a:pt x="788835" y="626670"/>
                  <a:pt x="802199" y="620244"/>
                  <a:pt x="812365" y="610078"/>
                </a:cubicBezTo>
                <a:cubicBezTo>
                  <a:pt x="876566" y="545877"/>
                  <a:pt x="803132" y="598979"/>
                  <a:pt x="864124" y="558319"/>
                </a:cubicBezTo>
                <a:cubicBezTo>
                  <a:pt x="872750" y="569821"/>
                  <a:pt x="885775" y="579083"/>
                  <a:pt x="890003" y="592825"/>
                </a:cubicBezTo>
                <a:cubicBezTo>
                  <a:pt x="897660" y="617712"/>
                  <a:pt x="895587" y="644603"/>
                  <a:pt x="898629" y="670463"/>
                </a:cubicBezTo>
                <a:cubicBezTo>
                  <a:pt x="901338" y="693487"/>
                  <a:pt x="904380" y="716470"/>
                  <a:pt x="907256" y="739474"/>
                </a:cubicBezTo>
                <a:cubicBezTo>
                  <a:pt x="910131" y="819987"/>
                  <a:pt x="905234" y="901156"/>
                  <a:pt x="915882" y="981014"/>
                </a:cubicBezTo>
                <a:cubicBezTo>
                  <a:pt x="917252" y="991291"/>
                  <a:pt x="934934" y="990465"/>
                  <a:pt x="941761" y="998267"/>
                </a:cubicBezTo>
                <a:cubicBezTo>
                  <a:pt x="1012210" y="1078780"/>
                  <a:pt x="943918" y="1028459"/>
                  <a:pt x="1002146" y="1067278"/>
                </a:cubicBezTo>
                <a:lnTo>
                  <a:pt x="1019399" y="1119036"/>
                </a:lnTo>
                <a:cubicBezTo>
                  <a:pt x="1022275" y="1127663"/>
                  <a:pt x="1026242" y="1135999"/>
                  <a:pt x="1028025" y="1144916"/>
                </a:cubicBezTo>
                <a:lnTo>
                  <a:pt x="1036652" y="1188048"/>
                </a:lnTo>
                <a:cubicBezTo>
                  <a:pt x="896033" y="1223201"/>
                  <a:pt x="988276" y="1203408"/>
                  <a:pt x="665716" y="1188048"/>
                </a:cubicBezTo>
                <a:cubicBezTo>
                  <a:pt x="656633" y="1187615"/>
                  <a:pt x="648783" y="1181048"/>
                  <a:pt x="639837" y="1179421"/>
                </a:cubicBezTo>
                <a:cubicBezTo>
                  <a:pt x="617028" y="1175274"/>
                  <a:pt x="593952" y="1172408"/>
                  <a:pt x="570825" y="1170795"/>
                </a:cubicBezTo>
                <a:cubicBezTo>
                  <a:pt x="470264" y="1163779"/>
                  <a:pt x="369542" y="1159293"/>
                  <a:pt x="268901" y="1153542"/>
                </a:cubicBezTo>
                <a:lnTo>
                  <a:pt x="208516" y="1162168"/>
                </a:lnTo>
                <a:cubicBezTo>
                  <a:pt x="182678" y="1165398"/>
                  <a:pt x="155054" y="1161124"/>
                  <a:pt x="130878" y="1170795"/>
                </a:cubicBezTo>
                <a:cubicBezTo>
                  <a:pt x="122435" y="1174172"/>
                  <a:pt x="125127" y="1188048"/>
                  <a:pt x="122252" y="1196674"/>
                </a:cubicBezTo>
                <a:cubicBezTo>
                  <a:pt x="136629" y="1199550"/>
                  <a:pt x="150722" y="1205301"/>
                  <a:pt x="165384" y="1205301"/>
                </a:cubicBezTo>
                <a:cubicBezTo>
                  <a:pt x="659524" y="1205301"/>
                  <a:pt x="565615" y="1210766"/>
                  <a:pt x="838244" y="1188048"/>
                </a:cubicBezTo>
                <a:cubicBezTo>
                  <a:pt x="846871" y="1182297"/>
                  <a:pt x="854193" y="1173774"/>
                  <a:pt x="864124" y="1170795"/>
                </a:cubicBezTo>
                <a:cubicBezTo>
                  <a:pt x="883599" y="1164952"/>
                  <a:pt x="904453" y="1165511"/>
                  <a:pt x="924509" y="1162168"/>
                </a:cubicBezTo>
                <a:cubicBezTo>
                  <a:pt x="938972" y="1159758"/>
                  <a:pt x="953264" y="1156417"/>
                  <a:pt x="967641" y="1153542"/>
                </a:cubicBezTo>
                <a:cubicBezTo>
                  <a:pt x="984894" y="1142040"/>
                  <a:pt x="1002146" y="1107534"/>
                  <a:pt x="1019399" y="1119036"/>
                </a:cubicBezTo>
                <a:lnTo>
                  <a:pt x="1071158" y="1153542"/>
                </a:lnTo>
                <a:cubicBezTo>
                  <a:pt x="1094079" y="1038931"/>
                  <a:pt x="1060843" y="1213642"/>
                  <a:pt x="1088410" y="1006893"/>
                </a:cubicBezTo>
                <a:cubicBezTo>
                  <a:pt x="1089612" y="997880"/>
                  <a:pt x="1094832" y="989836"/>
                  <a:pt x="1097037" y="981014"/>
                </a:cubicBezTo>
                <a:cubicBezTo>
                  <a:pt x="1103467" y="955295"/>
                  <a:pt x="1108539" y="929255"/>
                  <a:pt x="1114290" y="903376"/>
                </a:cubicBezTo>
                <a:cubicBezTo>
                  <a:pt x="1111413" y="819957"/>
                  <a:pt x="1102915" y="551786"/>
                  <a:pt x="1097037" y="454802"/>
                </a:cubicBezTo>
                <a:cubicBezTo>
                  <a:pt x="1095289" y="425957"/>
                  <a:pt x="1091286" y="397293"/>
                  <a:pt x="1088410" y="368538"/>
                </a:cubicBezTo>
                <a:cubicBezTo>
                  <a:pt x="1085535" y="305278"/>
                  <a:pt x="1084296" y="241922"/>
                  <a:pt x="1079784" y="178757"/>
                </a:cubicBezTo>
                <a:cubicBezTo>
                  <a:pt x="1078538" y="161311"/>
                  <a:pt x="1080428" y="141831"/>
                  <a:pt x="1071158" y="126999"/>
                </a:cubicBezTo>
                <a:cubicBezTo>
                  <a:pt x="1064342" y="116094"/>
                  <a:pt x="1048472" y="114812"/>
                  <a:pt x="1036652" y="109746"/>
                </a:cubicBezTo>
                <a:cubicBezTo>
                  <a:pt x="1008186" y="97546"/>
                  <a:pt x="980099" y="83979"/>
                  <a:pt x="950388" y="75240"/>
                </a:cubicBezTo>
                <a:cubicBezTo>
                  <a:pt x="930882" y="69503"/>
                  <a:pt x="910131" y="69489"/>
                  <a:pt x="890003" y="66614"/>
                </a:cubicBezTo>
                <a:cubicBezTo>
                  <a:pt x="864124" y="69489"/>
                  <a:pt x="836836" y="66342"/>
                  <a:pt x="812365" y="75240"/>
                </a:cubicBezTo>
                <a:cubicBezTo>
                  <a:pt x="802622" y="78783"/>
                  <a:pt x="797840" y="91117"/>
                  <a:pt x="795112" y="101119"/>
                </a:cubicBezTo>
                <a:cubicBezTo>
                  <a:pt x="789012" y="123485"/>
                  <a:pt x="797745" y="149865"/>
                  <a:pt x="786486" y="170131"/>
                </a:cubicBezTo>
                <a:cubicBezTo>
                  <a:pt x="780728" y="180495"/>
                  <a:pt x="763482" y="175882"/>
                  <a:pt x="751980" y="178757"/>
                </a:cubicBezTo>
                <a:lnTo>
                  <a:pt x="777859" y="161504"/>
                </a:lnTo>
                <a:cubicBezTo>
                  <a:pt x="786486" y="155753"/>
                  <a:pt x="793903" y="147530"/>
                  <a:pt x="803739" y="144251"/>
                </a:cubicBezTo>
                <a:lnTo>
                  <a:pt x="855497" y="126999"/>
                </a:lnTo>
                <a:cubicBezTo>
                  <a:pt x="864123" y="124124"/>
                  <a:pt x="872407" y="119867"/>
                  <a:pt x="881376" y="118372"/>
                </a:cubicBezTo>
                <a:cubicBezTo>
                  <a:pt x="953191" y="106404"/>
                  <a:pt x="915820" y="112220"/>
                  <a:pt x="993520" y="101119"/>
                </a:cubicBezTo>
                <a:cubicBezTo>
                  <a:pt x="1002146" y="92493"/>
                  <a:pt x="1030972" y="71382"/>
                  <a:pt x="1019399" y="75240"/>
                </a:cubicBezTo>
                <a:cubicBezTo>
                  <a:pt x="999728" y="81798"/>
                  <a:pt x="987312" y="103189"/>
                  <a:pt x="967641" y="109746"/>
                </a:cubicBezTo>
                <a:lnTo>
                  <a:pt x="864124" y="144251"/>
                </a:lnTo>
                <a:cubicBezTo>
                  <a:pt x="864114" y="144254"/>
                  <a:pt x="812376" y="161501"/>
                  <a:pt x="812365" y="161504"/>
                </a:cubicBezTo>
                <a:cubicBezTo>
                  <a:pt x="800863" y="164380"/>
                  <a:pt x="789215" y="166724"/>
                  <a:pt x="777859" y="170131"/>
                </a:cubicBezTo>
                <a:cubicBezTo>
                  <a:pt x="760440" y="175357"/>
                  <a:pt x="743354" y="181633"/>
                  <a:pt x="726101" y="187384"/>
                </a:cubicBezTo>
                <a:lnTo>
                  <a:pt x="700222" y="196010"/>
                </a:lnTo>
                <a:cubicBezTo>
                  <a:pt x="682969" y="201761"/>
                  <a:pt x="666106" y="208852"/>
                  <a:pt x="648463" y="213263"/>
                </a:cubicBezTo>
                <a:lnTo>
                  <a:pt x="613958" y="221889"/>
                </a:lnTo>
                <a:cubicBezTo>
                  <a:pt x="549708" y="264722"/>
                  <a:pt x="628614" y="209674"/>
                  <a:pt x="562199" y="265021"/>
                </a:cubicBezTo>
                <a:cubicBezTo>
                  <a:pt x="554234" y="271658"/>
                  <a:pt x="544285" y="275637"/>
                  <a:pt x="536320" y="282274"/>
                </a:cubicBezTo>
                <a:cubicBezTo>
                  <a:pt x="526948" y="290084"/>
                  <a:pt x="519813" y="300343"/>
                  <a:pt x="510441" y="308153"/>
                </a:cubicBezTo>
                <a:cubicBezTo>
                  <a:pt x="502476" y="314790"/>
                  <a:pt x="492526" y="318769"/>
                  <a:pt x="484561" y="325406"/>
                </a:cubicBezTo>
                <a:cubicBezTo>
                  <a:pt x="475189" y="333216"/>
                  <a:pt x="468054" y="343475"/>
                  <a:pt x="458682" y="351285"/>
                </a:cubicBezTo>
                <a:cubicBezTo>
                  <a:pt x="450717" y="357922"/>
                  <a:pt x="440552" y="361650"/>
                  <a:pt x="432803" y="368538"/>
                </a:cubicBezTo>
                <a:cubicBezTo>
                  <a:pt x="414567" y="384748"/>
                  <a:pt x="394578" y="399995"/>
                  <a:pt x="381044" y="420297"/>
                </a:cubicBezTo>
                <a:cubicBezTo>
                  <a:pt x="375293" y="428923"/>
                  <a:pt x="371123" y="438845"/>
                  <a:pt x="363792" y="446176"/>
                </a:cubicBezTo>
                <a:cubicBezTo>
                  <a:pt x="356461" y="453507"/>
                  <a:pt x="346539" y="457678"/>
                  <a:pt x="337912" y="463429"/>
                </a:cubicBezTo>
                <a:cubicBezTo>
                  <a:pt x="319959" y="535244"/>
                  <a:pt x="341820" y="464241"/>
                  <a:pt x="312033" y="523814"/>
                </a:cubicBezTo>
                <a:cubicBezTo>
                  <a:pt x="307967" y="531947"/>
                  <a:pt x="308451" y="542127"/>
                  <a:pt x="303407" y="549693"/>
                </a:cubicBezTo>
                <a:cubicBezTo>
                  <a:pt x="296640" y="559844"/>
                  <a:pt x="286154" y="566946"/>
                  <a:pt x="277527" y="575572"/>
                </a:cubicBezTo>
                <a:cubicBezTo>
                  <a:pt x="246072" y="669940"/>
                  <a:pt x="296236" y="527008"/>
                  <a:pt x="251648" y="627331"/>
                </a:cubicBezTo>
                <a:cubicBezTo>
                  <a:pt x="244262" y="643950"/>
                  <a:pt x="240146" y="661836"/>
                  <a:pt x="234395" y="679089"/>
                </a:cubicBezTo>
                <a:cubicBezTo>
                  <a:pt x="231520" y="687715"/>
                  <a:pt x="230813" y="697402"/>
                  <a:pt x="225769" y="704968"/>
                </a:cubicBezTo>
                <a:lnTo>
                  <a:pt x="208516" y="730848"/>
                </a:lnTo>
                <a:cubicBezTo>
                  <a:pt x="177059" y="825222"/>
                  <a:pt x="227227" y="682278"/>
                  <a:pt x="182637" y="782606"/>
                </a:cubicBezTo>
                <a:cubicBezTo>
                  <a:pt x="175251" y="799225"/>
                  <a:pt x="171135" y="817112"/>
                  <a:pt x="165384" y="834365"/>
                </a:cubicBezTo>
                <a:cubicBezTo>
                  <a:pt x="162509" y="842991"/>
                  <a:pt x="158963" y="851423"/>
                  <a:pt x="156758" y="860244"/>
                </a:cubicBezTo>
                <a:cubicBezTo>
                  <a:pt x="153882" y="871746"/>
                  <a:pt x="151538" y="883394"/>
                  <a:pt x="148131" y="894750"/>
                </a:cubicBezTo>
                <a:cubicBezTo>
                  <a:pt x="142905" y="912169"/>
                  <a:pt x="134444" y="928675"/>
                  <a:pt x="130878" y="946508"/>
                </a:cubicBezTo>
                <a:cubicBezTo>
                  <a:pt x="120469" y="998556"/>
                  <a:pt x="126889" y="975730"/>
                  <a:pt x="113625" y="1015519"/>
                </a:cubicBezTo>
                <a:cubicBezTo>
                  <a:pt x="116501" y="1047149"/>
                  <a:pt x="113527" y="1079871"/>
                  <a:pt x="122252" y="1110410"/>
                </a:cubicBezTo>
                <a:cubicBezTo>
                  <a:pt x="125603" y="1122140"/>
                  <a:pt x="138759" y="1128479"/>
                  <a:pt x="148131" y="1136289"/>
                </a:cubicBezTo>
                <a:cubicBezTo>
                  <a:pt x="156096" y="1142926"/>
                  <a:pt x="164481" y="1149458"/>
                  <a:pt x="174010" y="1153542"/>
                </a:cubicBezTo>
                <a:cubicBezTo>
                  <a:pt x="184665" y="1158108"/>
                  <a:pt x="243978" y="1169261"/>
                  <a:pt x="251648" y="1170795"/>
                </a:cubicBezTo>
                <a:cubicBezTo>
                  <a:pt x="297680" y="1201484"/>
                  <a:pt x="308560" y="1217145"/>
                  <a:pt x="389671" y="1170795"/>
                </a:cubicBezTo>
                <a:cubicBezTo>
                  <a:pt x="404857" y="1162117"/>
                  <a:pt x="395422" y="1136289"/>
                  <a:pt x="398297" y="1119036"/>
                </a:cubicBezTo>
                <a:cubicBezTo>
                  <a:pt x="401173" y="1015519"/>
                  <a:pt x="395793" y="911442"/>
                  <a:pt x="406924" y="808485"/>
                </a:cubicBezTo>
                <a:cubicBezTo>
                  <a:pt x="407901" y="799445"/>
                  <a:pt x="424670" y="795792"/>
                  <a:pt x="432803" y="799859"/>
                </a:cubicBezTo>
                <a:cubicBezTo>
                  <a:pt x="440936" y="803926"/>
                  <a:pt x="439384" y="816878"/>
                  <a:pt x="441429" y="825738"/>
                </a:cubicBezTo>
                <a:cubicBezTo>
                  <a:pt x="461653" y="913376"/>
                  <a:pt x="458421" y="909395"/>
                  <a:pt x="467309" y="998267"/>
                </a:cubicBezTo>
                <a:cubicBezTo>
                  <a:pt x="464433" y="1018395"/>
                  <a:pt x="478857" y="1056129"/>
                  <a:pt x="458682" y="1058651"/>
                </a:cubicBezTo>
                <a:cubicBezTo>
                  <a:pt x="374648" y="1069155"/>
                  <a:pt x="381377" y="871532"/>
                  <a:pt x="381044" y="868870"/>
                </a:cubicBezTo>
                <a:cubicBezTo>
                  <a:pt x="383920" y="854493"/>
                  <a:pt x="375009" y="825738"/>
                  <a:pt x="389671" y="825738"/>
                </a:cubicBezTo>
                <a:cubicBezTo>
                  <a:pt x="405156" y="825738"/>
                  <a:pt x="398957" y="855592"/>
                  <a:pt x="406924" y="868870"/>
                </a:cubicBezTo>
                <a:cubicBezTo>
                  <a:pt x="425975" y="900622"/>
                  <a:pt x="443565" y="907649"/>
                  <a:pt x="458682" y="937882"/>
                </a:cubicBezTo>
                <a:cubicBezTo>
                  <a:pt x="462749" y="946015"/>
                  <a:pt x="464433" y="955135"/>
                  <a:pt x="467309" y="963761"/>
                </a:cubicBezTo>
                <a:cubicBezTo>
                  <a:pt x="496064" y="955135"/>
                  <a:pt x="525813" y="949312"/>
                  <a:pt x="553573" y="937882"/>
                </a:cubicBezTo>
                <a:cubicBezTo>
                  <a:pt x="582862" y="925822"/>
                  <a:pt x="638584" y="886958"/>
                  <a:pt x="665716" y="868870"/>
                </a:cubicBezTo>
                <a:cubicBezTo>
                  <a:pt x="677218" y="851617"/>
                  <a:pt x="690949" y="835658"/>
                  <a:pt x="700222" y="817112"/>
                </a:cubicBezTo>
                <a:cubicBezTo>
                  <a:pt x="705524" y="806508"/>
                  <a:pt x="706276" y="771032"/>
                  <a:pt x="708848" y="782606"/>
                </a:cubicBezTo>
                <a:cubicBezTo>
                  <a:pt x="751145" y="972940"/>
                  <a:pt x="689499" y="838796"/>
                  <a:pt x="734727" y="929255"/>
                </a:cubicBezTo>
                <a:cubicBezTo>
                  <a:pt x="737603" y="958010"/>
                  <a:pt x="732621" y="988688"/>
                  <a:pt x="743354" y="1015519"/>
                </a:cubicBezTo>
                <a:cubicBezTo>
                  <a:pt x="748799" y="1029132"/>
                  <a:pt x="751980" y="987049"/>
                  <a:pt x="751980" y="972387"/>
                </a:cubicBezTo>
                <a:cubicBezTo>
                  <a:pt x="751980" y="963294"/>
                  <a:pt x="745852" y="989524"/>
                  <a:pt x="743354" y="998267"/>
                </a:cubicBezTo>
                <a:cubicBezTo>
                  <a:pt x="740097" y="1009667"/>
                  <a:pt x="737299" y="1021199"/>
                  <a:pt x="734727" y="1032772"/>
                </a:cubicBezTo>
                <a:cubicBezTo>
                  <a:pt x="731546" y="1047085"/>
                  <a:pt x="730737" y="1061994"/>
                  <a:pt x="726101" y="1075904"/>
                </a:cubicBezTo>
                <a:cubicBezTo>
                  <a:pt x="718804" y="1097794"/>
                  <a:pt x="704216" y="1117357"/>
                  <a:pt x="691595" y="1136289"/>
                </a:cubicBezTo>
                <a:cubicBezTo>
                  <a:pt x="688720" y="1087406"/>
                  <a:pt x="680524" y="1038546"/>
                  <a:pt x="682969" y="989640"/>
                </a:cubicBezTo>
                <a:cubicBezTo>
                  <a:pt x="683487" y="979285"/>
                  <a:pt x="697891" y="973863"/>
                  <a:pt x="700222" y="963761"/>
                </a:cubicBezTo>
                <a:cubicBezTo>
                  <a:pt x="706720" y="935603"/>
                  <a:pt x="705973" y="906252"/>
                  <a:pt x="708848" y="877497"/>
                </a:cubicBezTo>
                <a:cubicBezTo>
                  <a:pt x="711724" y="940757"/>
                  <a:pt x="702116" y="1128713"/>
                  <a:pt x="717475" y="1067278"/>
                </a:cubicBezTo>
                <a:cubicBezTo>
                  <a:pt x="738409" y="983543"/>
                  <a:pt x="712357" y="893696"/>
                  <a:pt x="726101" y="808485"/>
                </a:cubicBezTo>
                <a:cubicBezTo>
                  <a:pt x="727989" y="796780"/>
                  <a:pt x="748751" y="799859"/>
                  <a:pt x="760607" y="799859"/>
                </a:cubicBezTo>
                <a:cubicBezTo>
                  <a:pt x="763482" y="799859"/>
                  <a:pt x="760607" y="805610"/>
                  <a:pt x="760607" y="808485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Forma libre"/>
          <p:cNvSpPr/>
          <p:nvPr/>
        </p:nvSpPr>
        <p:spPr>
          <a:xfrm>
            <a:off x="3786182" y="428604"/>
            <a:ext cx="1020552" cy="2156747"/>
          </a:xfrm>
          <a:custGeom>
            <a:avLst/>
            <a:gdLst>
              <a:gd name="connsiteX0" fmla="*/ 442583 w 1020552"/>
              <a:gd name="connsiteY0" fmla="*/ 247291 h 2156747"/>
              <a:gd name="connsiteX1" fmla="*/ 425330 w 1020552"/>
              <a:gd name="connsiteY1" fmla="*/ 273170 h 2156747"/>
              <a:gd name="connsiteX2" fmla="*/ 382198 w 1020552"/>
              <a:gd name="connsiteY2" fmla="*/ 342181 h 2156747"/>
              <a:gd name="connsiteX3" fmla="*/ 313186 w 1020552"/>
              <a:gd name="connsiteY3" fmla="*/ 419819 h 2156747"/>
              <a:gd name="connsiteX4" fmla="*/ 295933 w 1020552"/>
              <a:gd name="connsiteY4" fmla="*/ 454325 h 2156747"/>
              <a:gd name="connsiteX5" fmla="*/ 270054 w 1020552"/>
              <a:gd name="connsiteY5" fmla="*/ 480204 h 2156747"/>
              <a:gd name="connsiteX6" fmla="*/ 226922 w 1020552"/>
              <a:gd name="connsiteY6" fmla="*/ 540589 h 2156747"/>
              <a:gd name="connsiteX7" fmla="*/ 218296 w 1020552"/>
              <a:gd name="connsiteY7" fmla="*/ 566468 h 2156747"/>
              <a:gd name="connsiteX8" fmla="*/ 235549 w 1020552"/>
              <a:gd name="connsiteY8" fmla="*/ 531962 h 2156747"/>
              <a:gd name="connsiteX9" fmla="*/ 261428 w 1020552"/>
              <a:gd name="connsiteY9" fmla="*/ 488830 h 2156747"/>
              <a:gd name="connsiteX10" fmla="*/ 295933 w 1020552"/>
              <a:gd name="connsiteY10" fmla="*/ 462951 h 2156747"/>
              <a:gd name="connsiteX11" fmla="*/ 347692 w 1020552"/>
              <a:gd name="connsiteY11" fmla="*/ 393940 h 2156747"/>
              <a:gd name="connsiteX12" fmla="*/ 382198 w 1020552"/>
              <a:gd name="connsiteY12" fmla="*/ 342181 h 2156747"/>
              <a:gd name="connsiteX13" fmla="*/ 399450 w 1020552"/>
              <a:gd name="connsiteY13" fmla="*/ 316302 h 2156747"/>
              <a:gd name="connsiteX14" fmla="*/ 390824 w 1020552"/>
              <a:gd name="connsiteY14" fmla="*/ 411192 h 2156747"/>
              <a:gd name="connsiteX15" fmla="*/ 364945 w 1020552"/>
              <a:gd name="connsiteY15" fmla="*/ 454325 h 2156747"/>
              <a:gd name="connsiteX16" fmla="*/ 356318 w 1020552"/>
              <a:gd name="connsiteY16" fmla="*/ 419819 h 2156747"/>
              <a:gd name="connsiteX17" fmla="*/ 364945 w 1020552"/>
              <a:gd name="connsiteY17" fmla="*/ 385313 h 2156747"/>
              <a:gd name="connsiteX18" fmla="*/ 382198 w 1020552"/>
              <a:gd name="connsiteY18" fmla="*/ 350808 h 2156747"/>
              <a:gd name="connsiteX19" fmla="*/ 433956 w 1020552"/>
              <a:gd name="connsiteY19" fmla="*/ 264543 h 2156747"/>
              <a:gd name="connsiteX20" fmla="*/ 442583 w 1020552"/>
              <a:gd name="connsiteY20" fmla="*/ 299049 h 2156747"/>
              <a:gd name="connsiteX21" fmla="*/ 433956 w 1020552"/>
              <a:gd name="connsiteY21" fmla="*/ 333555 h 2156747"/>
              <a:gd name="connsiteX22" fmla="*/ 425330 w 1020552"/>
              <a:gd name="connsiteY22" fmla="*/ 376687 h 2156747"/>
              <a:gd name="connsiteX23" fmla="*/ 408077 w 1020552"/>
              <a:gd name="connsiteY23" fmla="*/ 445698 h 2156747"/>
              <a:gd name="connsiteX24" fmla="*/ 416703 w 1020552"/>
              <a:gd name="connsiteY24" fmla="*/ 350808 h 2156747"/>
              <a:gd name="connsiteX25" fmla="*/ 442583 w 1020552"/>
              <a:gd name="connsiteY25" fmla="*/ 307675 h 2156747"/>
              <a:gd name="connsiteX26" fmla="*/ 451209 w 1020552"/>
              <a:gd name="connsiteY26" fmla="*/ 281796 h 2156747"/>
              <a:gd name="connsiteX27" fmla="*/ 459835 w 1020552"/>
              <a:gd name="connsiteY27" fmla="*/ 324928 h 2156747"/>
              <a:gd name="connsiteX28" fmla="*/ 485715 w 1020552"/>
              <a:gd name="connsiteY28" fmla="*/ 307675 h 2156747"/>
              <a:gd name="connsiteX29" fmla="*/ 520220 w 1020552"/>
              <a:gd name="connsiteY29" fmla="*/ 255917 h 2156747"/>
              <a:gd name="connsiteX30" fmla="*/ 537473 w 1020552"/>
              <a:gd name="connsiteY30" fmla="*/ 230038 h 2156747"/>
              <a:gd name="connsiteX31" fmla="*/ 563352 w 1020552"/>
              <a:gd name="connsiteY31" fmla="*/ 299049 h 2156747"/>
              <a:gd name="connsiteX32" fmla="*/ 597858 w 1020552"/>
              <a:gd name="connsiteY32" fmla="*/ 255917 h 2156747"/>
              <a:gd name="connsiteX33" fmla="*/ 606484 w 1020552"/>
              <a:gd name="connsiteY33" fmla="*/ 221411 h 2156747"/>
              <a:gd name="connsiteX34" fmla="*/ 632364 w 1020552"/>
              <a:gd name="connsiteY34" fmla="*/ 212785 h 2156747"/>
              <a:gd name="connsiteX35" fmla="*/ 640990 w 1020552"/>
              <a:gd name="connsiteY35" fmla="*/ 186906 h 2156747"/>
              <a:gd name="connsiteX36" fmla="*/ 675496 w 1020552"/>
              <a:gd name="connsiteY36" fmla="*/ 195532 h 2156747"/>
              <a:gd name="connsiteX37" fmla="*/ 710001 w 1020552"/>
              <a:gd name="connsiteY37" fmla="*/ 178279 h 2156747"/>
              <a:gd name="connsiteX38" fmla="*/ 735881 w 1020552"/>
              <a:gd name="connsiteY38" fmla="*/ 169653 h 2156747"/>
              <a:gd name="connsiteX39" fmla="*/ 779013 w 1020552"/>
              <a:gd name="connsiteY39" fmla="*/ 143774 h 2156747"/>
              <a:gd name="connsiteX40" fmla="*/ 830771 w 1020552"/>
              <a:gd name="connsiteY40" fmla="*/ 126521 h 2156747"/>
              <a:gd name="connsiteX41" fmla="*/ 856650 w 1020552"/>
              <a:gd name="connsiteY41" fmla="*/ 109268 h 2156747"/>
              <a:gd name="connsiteX42" fmla="*/ 934288 w 1020552"/>
              <a:gd name="connsiteY42" fmla="*/ 83389 h 2156747"/>
              <a:gd name="connsiteX43" fmla="*/ 960167 w 1020552"/>
              <a:gd name="connsiteY43" fmla="*/ 66136 h 2156747"/>
              <a:gd name="connsiteX44" fmla="*/ 986047 w 1020552"/>
              <a:gd name="connsiteY44" fmla="*/ 57509 h 2156747"/>
              <a:gd name="connsiteX45" fmla="*/ 1003299 w 1020552"/>
              <a:gd name="connsiteY45" fmla="*/ 5751 h 2156747"/>
              <a:gd name="connsiteX46" fmla="*/ 951541 w 1020552"/>
              <a:gd name="connsiteY46" fmla="*/ 23004 h 2156747"/>
              <a:gd name="connsiteX47" fmla="*/ 925662 w 1020552"/>
              <a:gd name="connsiteY47" fmla="*/ 31630 h 2156747"/>
              <a:gd name="connsiteX48" fmla="*/ 891156 w 1020552"/>
              <a:gd name="connsiteY48" fmla="*/ 57509 h 2156747"/>
              <a:gd name="connsiteX49" fmla="*/ 865277 w 1020552"/>
              <a:gd name="connsiteY49" fmla="*/ 83389 h 2156747"/>
              <a:gd name="connsiteX50" fmla="*/ 813518 w 1020552"/>
              <a:gd name="connsiteY50" fmla="*/ 100641 h 2156747"/>
              <a:gd name="connsiteX51" fmla="*/ 779013 w 1020552"/>
              <a:gd name="connsiteY51" fmla="*/ 117894 h 2156747"/>
              <a:gd name="connsiteX52" fmla="*/ 692749 w 1020552"/>
              <a:gd name="connsiteY52" fmla="*/ 169653 h 2156747"/>
              <a:gd name="connsiteX53" fmla="*/ 649616 w 1020552"/>
              <a:gd name="connsiteY53" fmla="*/ 178279 h 2156747"/>
              <a:gd name="connsiteX54" fmla="*/ 623737 w 1020552"/>
              <a:gd name="connsiteY54" fmla="*/ 195532 h 2156747"/>
              <a:gd name="connsiteX55" fmla="*/ 597858 w 1020552"/>
              <a:gd name="connsiteY55" fmla="*/ 204158 h 2156747"/>
              <a:gd name="connsiteX56" fmla="*/ 606484 w 1020552"/>
              <a:gd name="connsiteY56" fmla="*/ 169653 h 2156747"/>
              <a:gd name="connsiteX57" fmla="*/ 615111 w 1020552"/>
              <a:gd name="connsiteY57" fmla="*/ 143774 h 2156747"/>
              <a:gd name="connsiteX58" fmla="*/ 684122 w 1020552"/>
              <a:gd name="connsiteY58" fmla="*/ 109268 h 2156747"/>
              <a:gd name="connsiteX59" fmla="*/ 753133 w 1020552"/>
              <a:gd name="connsiteY59" fmla="*/ 92015 h 2156747"/>
              <a:gd name="connsiteX60" fmla="*/ 813518 w 1020552"/>
              <a:gd name="connsiteY60" fmla="*/ 66136 h 2156747"/>
              <a:gd name="connsiteX61" fmla="*/ 839398 w 1020552"/>
              <a:gd name="connsiteY61" fmla="*/ 48883 h 2156747"/>
              <a:gd name="connsiteX62" fmla="*/ 779013 w 1020552"/>
              <a:gd name="connsiteY62" fmla="*/ 57509 h 2156747"/>
              <a:gd name="connsiteX63" fmla="*/ 727254 w 1020552"/>
              <a:gd name="connsiteY63" fmla="*/ 74762 h 2156747"/>
              <a:gd name="connsiteX64" fmla="*/ 701375 w 1020552"/>
              <a:gd name="connsiteY64" fmla="*/ 92015 h 2156747"/>
              <a:gd name="connsiteX65" fmla="*/ 684122 w 1020552"/>
              <a:gd name="connsiteY65" fmla="*/ 117894 h 2156747"/>
              <a:gd name="connsiteX66" fmla="*/ 649616 w 1020552"/>
              <a:gd name="connsiteY66" fmla="*/ 126521 h 2156747"/>
              <a:gd name="connsiteX67" fmla="*/ 597858 w 1020552"/>
              <a:gd name="connsiteY67" fmla="*/ 143774 h 2156747"/>
              <a:gd name="connsiteX68" fmla="*/ 528847 w 1020552"/>
              <a:gd name="connsiteY68" fmla="*/ 161026 h 2156747"/>
              <a:gd name="connsiteX69" fmla="*/ 502967 w 1020552"/>
              <a:gd name="connsiteY69" fmla="*/ 178279 h 2156747"/>
              <a:gd name="connsiteX70" fmla="*/ 468462 w 1020552"/>
              <a:gd name="connsiteY70" fmla="*/ 195532 h 2156747"/>
              <a:gd name="connsiteX71" fmla="*/ 442583 w 1020552"/>
              <a:gd name="connsiteY71" fmla="*/ 221411 h 2156747"/>
              <a:gd name="connsiteX72" fmla="*/ 408077 w 1020552"/>
              <a:gd name="connsiteY72" fmla="*/ 299049 h 2156747"/>
              <a:gd name="connsiteX73" fmla="*/ 390824 w 1020552"/>
              <a:gd name="connsiteY73" fmla="*/ 324928 h 2156747"/>
              <a:gd name="connsiteX74" fmla="*/ 356318 w 1020552"/>
              <a:gd name="connsiteY74" fmla="*/ 402566 h 2156747"/>
              <a:gd name="connsiteX75" fmla="*/ 347692 w 1020552"/>
              <a:gd name="connsiteY75" fmla="*/ 454325 h 2156747"/>
              <a:gd name="connsiteX76" fmla="*/ 339066 w 1020552"/>
              <a:gd name="connsiteY76" fmla="*/ 488830 h 2156747"/>
              <a:gd name="connsiteX77" fmla="*/ 321813 w 1020552"/>
              <a:gd name="connsiteY77" fmla="*/ 566468 h 2156747"/>
              <a:gd name="connsiteX78" fmla="*/ 313186 w 1020552"/>
              <a:gd name="connsiteY78" fmla="*/ 635479 h 2156747"/>
              <a:gd name="connsiteX79" fmla="*/ 287307 w 1020552"/>
              <a:gd name="connsiteY79" fmla="*/ 695864 h 2156747"/>
              <a:gd name="connsiteX80" fmla="*/ 270054 w 1020552"/>
              <a:gd name="connsiteY80" fmla="*/ 747623 h 2156747"/>
              <a:gd name="connsiteX81" fmla="*/ 252801 w 1020552"/>
              <a:gd name="connsiteY81" fmla="*/ 790755 h 2156747"/>
              <a:gd name="connsiteX82" fmla="*/ 244175 w 1020552"/>
              <a:gd name="connsiteY82" fmla="*/ 842513 h 2156747"/>
              <a:gd name="connsiteX83" fmla="*/ 226922 w 1020552"/>
              <a:gd name="connsiteY83" fmla="*/ 894272 h 2156747"/>
              <a:gd name="connsiteX84" fmla="*/ 218296 w 1020552"/>
              <a:gd name="connsiteY84" fmla="*/ 963283 h 2156747"/>
              <a:gd name="connsiteX85" fmla="*/ 226922 w 1020552"/>
              <a:gd name="connsiteY85" fmla="*/ 868392 h 2156747"/>
              <a:gd name="connsiteX86" fmla="*/ 235549 w 1020552"/>
              <a:gd name="connsiteY86" fmla="*/ 946030 h 2156747"/>
              <a:gd name="connsiteX87" fmla="*/ 244175 w 1020552"/>
              <a:gd name="connsiteY87" fmla="*/ 997789 h 2156747"/>
              <a:gd name="connsiteX88" fmla="*/ 270054 w 1020552"/>
              <a:gd name="connsiteY88" fmla="*/ 1118558 h 2156747"/>
              <a:gd name="connsiteX89" fmla="*/ 287307 w 1020552"/>
              <a:gd name="connsiteY89" fmla="*/ 1161691 h 2156747"/>
              <a:gd name="connsiteX90" fmla="*/ 295933 w 1020552"/>
              <a:gd name="connsiteY90" fmla="*/ 1187570 h 2156747"/>
              <a:gd name="connsiteX91" fmla="*/ 321813 w 1020552"/>
              <a:gd name="connsiteY91" fmla="*/ 1049547 h 2156747"/>
              <a:gd name="connsiteX92" fmla="*/ 339066 w 1020552"/>
              <a:gd name="connsiteY92" fmla="*/ 920151 h 2156747"/>
              <a:gd name="connsiteX93" fmla="*/ 364945 w 1020552"/>
              <a:gd name="connsiteY93" fmla="*/ 799381 h 2156747"/>
              <a:gd name="connsiteX94" fmla="*/ 373571 w 1020552"/>
              <a:gd name="connsiteY94" fmla="*/ 678611 h 2156747"/>
              <a:gd name="connsiteX95" fmla="*/ 390824 w 1020552"/>
              <a:gd name="connsiteY95" fmla="*/ 626853 h 2156747"/>
              <a:gd name="connsiteX96" fmla="*/ 399450 w 1020552"/>
              <a:gd name="connsiteY96" fmla="*/ 669985 h 2156747"/>
              <a:gd name="connsiteX97" fmla="*/ 382198 w 1020552"/>
              <a:gd name="connsiteY97" fmla="*/ 894272 h 2156747"/>
              <a:gd name="connsiteX98" fmla="*/ 373571 w 1020552"/>
              <a:gd name="connsiteY98" fmla="*/ 937404 h 2156747"/>
              <a:gd name="connsiteX99" fmla="*/ 347692 w 1020552"/>
              <a:gd name="connsiteY99" fmla="*/ 687238 h 2156747"/>
              <a:gd name="connsiteX100" fmla="*/ 339066 w 1020552"/>
              <a:gd name="connsiteY100" fmla="*/ 626853 h 2156747"/>
              <a:gd name="connsiteX101" fmla="*/ 321813 w 1020552"/>
              <a:gd name="connsiteY101" fmla="*/ 531962 h 2156747"/>
              <a:gd name="connsiteX102" fmla="*/ 313186 w 1020552"/>
              <a:gd name="connsiteY102" fmla="*/ 592347 h 2156747"/>
              <a:gd name="connsiteX103" fmla="*/ 278681 w 1020552"/>
              <a:gd name="connsiteY103" fmla="*/ 928777 h 2156747"/>
              <a:gd name="connsiteX104" fmla="*/ 261428 w 1020552"/>
              <a:gd name="connsiteY104" fmla="*/ 1049547 h 2156747"/>
              <a:gd name="connsiteX105" fmla="*/ 295933 w 1020552"/>
              <a:gd name="connsiteY105" fmla="*/ 894272 h 2156747"/>
              <a:gd name="connsiteX106" fmla="*/ 304560 w 1020552"/>
              <a:gd name="connsiteY106" fmla="*/ 842513 h 2156747"/>
              <a:gd name="connsiteX107" fmla="*/ 339066 w 1020552"/>
              <a:gd name="connsiteY107" fmla="*/ 730370 h 2156747"/>
              <a:gd name="connsiteX108" fmla="*/ 347692 w 1020552"/>
              <a:gd name="connsiteY108" fmla="*/ 678611 h 2156747"/>
              <a:gd name="connsiteX109" fmla="*/ 364945 w 1020552"/>
              <a:gd name="connsiteY109" fmla="*/ 652732 h 2156747"/>
              <a:gd name="connsiteX110" fmla="*/ 356318 w 1020552"/>
              <a:gd name="connsiteY110" fmla="*/ 1222075 h 2156747"/>
              <a:gd name="connsiteX111" fmla="*/ 330439 w 1020552"/>
              <a:gd name="connsiteY111" fmla="*/ 1135811 h 2156747"/>
              <a:gd name="connsiteX112" fmla="*/ 321813 w 1020552"/>
              <a:gd name="connsiteY112" fmla="*/ 1040921 h 2156747"/>
              <a:gd name="connsiteX113" fmla="*/ 313186 w 1020552"/>
              <a:gd name="connsiteY113" fmla="*/ 928777 h 2156747"/>
              <a:gd name="connsiteX114" fmla="*/ 278681 w 1020552"/>
              <a:gd name="connsiteY114" fmla="*/ 833887 h 2156747"/>
              <a:gd name="connsiteX115" fmla="*/ 261428 w 1020552"/>
              <a:gd name="connsiteY115" fmla="*/ 1075426 h 2156747"/>
              <a:gd name="connsiteX116" fmla="*/ 244175 w 1020552"/>
              <a:gd name="connsiteY116" fmla="*/ 773502 h 2156747"/>
              <a:gd name="connsiteX117" fmla="*/ 226922 w 1020552"/>
              <a:gd name="connsiteY117" fmla="*/ 1144438 h 2156747"/>
              <a:gd name="connsiteX118" fmla="*/ 218296 w 1020552"/>
              <a:gd name="connsiteY118" fmla="*/ 1170317 h 2156747"/>
              <a:gd name="connsiteX119" fmla="*/ 209669 w 1020552"/>
              <a:gd name="connsiteY119" fmla="*/ 1204823 h 2156747"/>
              <a:gd name="connsiteX120" fmla="*/ 192416 w 1020552"/>
              <a:gd name="connsiteY120" fmla="*/ 1153064 h 2156747"/>
              <a:gd name="connsiteX121" fmla="*/ 183790 w 1020552"/>
              <a:gd name="connsiteY121" fmla="*/ 1118558 h 2156747"/>
              <a:gd name="connsiteX122" fmla="*/ 140658 w 1020552"/>
              <a:gd name="connsiteY122" fmla="*/ 1015041 h 2156747"/>
              <a:gd name="connsiteX123" fmla="*/ 132032 w 1020552"/>
              <a:gd name="connsiteY123" fmla="*/ 980536 h 2156747"/>
              <a:gd name="connsiteX124" fmla="*/ 132032 w 1020552"/>
              <a:gd name="connsiteY124" fmla="*/ 954657 h 2156747"/>
              <a:gd name="connsiteX125" fmla="*/ 123405 w 1020552"/>
              <a:gd name="connsiteY125" fmla="*/ 1066800 h 2156747"/>
              <a:gd name="connsiteX126" fmla="*/ 114779 w 1020552"/>
              <a:gd name="connsiteY126" fmla="*/ 1015041 h 2156747"/>
              <a:gd name="connsiteX127" fmla="*/ 106152 w 1020552"/>
              <a:gd name="connsiteY127" fmla="*/ 954657 h 2156747"/>
              <a:gd name="connsiteX128" fmla="*/ 97526 w 1020552"/>
              <a:gd name="connsiteY128" fmla="*/ 1015041 h 2156747"/>
              <a:gd name="connsiteX129" fmla="*/ 88899 w 1020552"/>
              <a:gd name="connsiteY129" fmla="*/ 989162 h 2156747"/>
              <a:gd name="connsiteX130" fmla="*/ 71647 w 1020552"/>
              <a:gd name="connsiteY130" fmla="*/ 920151 h 2156747"/>
              <a:gd name="connsiteX131" fmla="*/ 63020 w 1020552"/>
              <a:gd name="connsiteY131" fmla="*/ 1101306 h 2156747"/>
              <a:gd name="connsiteX132" fmla="*/ 37141 w 1020552"/>
              <a:gd name="connsiteY132" fmla="*/ 1084053 h 2156747"/>
              <a:gd name="connsiteX133" fmla="*/ 71647 w 1020552"/>
              <a:gd name="connsiteY133" fmla="*/ 1420483 h 2156747"/>
              <a:gd name="connsiteX134" fmla="*/ 88899 w 1020552"/>
              <a:gd name="connsiteY134" fmla="*/ 1454989 h 2156747"/>
              <a:gd name="connsiteX135" fmla="*/ 97526 w 1020552"/>
              <a:gd name="connsiteY135" fmla="*/ 1480868 h 2156747"/>
              <a:gd name="connsiteX136" fmla="*/ 157911 w 1020552"/>
              <a:gd name="connsiteY136" fmla="*/ 1549879 h 2156747"/>
              <a:gd name="connsiteX137" fmla="*/ 183790 w 1020552"/>
              <a:gd name="connsiteY137" fmla="*/ 1610264 h 2156747"/>
              <a:gd name="connsiteX138" fmla="*/ 218296 w 1020552"/>
              <a:gd name="connsiteY138" fmla="*/ 1662023 h 2156747"/>
              <a:gd name="connsiteX139" fmla="*/ 235549 w 1020552"/>
              <a:gd name="connsiteY139" fmla="*/ 1713781 h 2156747"/>
              <a:gd name="connsiteX140" fmla="*/ 252801 w 1020552"/>
              <a:gd name="connsiteY140" fmla="*/ 1739660 h 2156747"/>
              <a:gd name="connsiteX141" fmla="*/ 270054 w 1020552"/>
              <a:gd name="connsiteY141" fmla="*/ 1791419 h 2156747"/>
              <a:gd name="connsiteX142" fmla="*/ 304560 w 1020552"/>
              <a:gd name="connsiteY142" fmla="*/ 1843177 h 2156747"/>
              <a:gd name="connsiteX143" fmla="*/ 382198 w 1020552"/>
              <a:gd name="connsiteY143" fmla="*/ 1886309 h 2156747"/>
              <a:gd name="connsiteX144" fmla="*/ 408077 w 1020552"/>
              <a:gd name="connsiteY144" fmla="*/ 1903562 h 2156747"/>
              <a:gd name="connsiteX145" fmla="*/ 442583 w 1020552"/>
              <a:gd name="connsiteY145" fmla="*/ 1912189 h 2156747"/>
              <a:gd name="connsiteX146" fmla="*/ 494341 w 1020552"/>
              <a:gd name="connsiteY146" fmla="*/ 1946694 h 2156747"/>
              <a:gd name="connsiteX147" fmla="*/ 554726 w 1020552"/>
              <a:gd name="connsiteY147" fmla="*/ 1972574 h 2156747"/>
              <a:gd name="connsiteX148" fmla="*/ 632364 w 1020552"/>
              <a:gd name="connsiteY148" fmla="*/ 2015706 h 2156747"/>
              <a:gd name="connsiteX149" fmla="*/ 649616 w 1020552"/>
              <a:gd name="connsiteY149" fmla="*/ 2041585 h 2156747"/>
              <a:gd name="connsiteX150" fmla="*/ 701375 w 1020552"/>
              <a:gd name="connsiteY150" fmla="*/ 2093343 h 2156747"/>
              <a:gd name="connsiteX151" fmla="*/ 718628 w 1020552"/>
              <a:gd name="connsiteY151" fmla="*/ 2119223 h 2156747"/>
              <a:gd name="connsiteX152" fmla="*/ 770386 w 1020552"/>
              <a:gd name="connsiteY152" fmla="*/ 2153728 h 2156747"/>
              <a:gd name="connsiteX153" fmla="*/ 848024 w 1020552"/>
              <a:gd name="connsiteY153" fmla="*/ 2145102 h 2156747"/>
              <a:gd name="connsiteX154" fmla="*/ 839398 w 1020552"/>
              <a:gd name="connsiteY154" fmla="*/ 2119223 h 2156747"/>
              <a:gd name="connsiteX155" fmla="*/ 804892 w 1020552"/>
              <a:gd name="connsiteY155" fmla="*/ 2101970 h 2156747"/>
              <a:gd name="connsiteX156" fmla="*/ 779013 w 1020552"/>
              <a:gd name="connsiteY156" fmla="*/ 2084717 h 2156747"/>
              <a:gd name="connsiteX157" fmla="*/ 761760 w 1020552"/>
              <a:gd name="connsiteY157" fmla="*/ 2058838 h 2156747"/>
              <a:gd name="connsiteX158" fmla="*/ 735881 w 1020552"/>
              <a:gd name="connsiteY158" fmla="*/ 2050211 h 2156747"/>
              <a:gd name="connsiteX159" fmla="*/ 684122 w 1020552"/>
              <a:gd name="connsiteY159" fmla="*/ 2024332 h 2156747"/>
              <a:gd name="connsiteX160" fmla="*/ 658243 w 1020552"/>
              <a:gd name="connsiteY160" fmla="*/ 2007079 h 2156747"/>
              <a:gd name="connsiteX161" fmla="*/ 632364 w 1020552"/>
              <a:gd name="connsiteY161" fmla="*/ 1998453 h 2156747"/>
              <a:gd name="connsiteX162" fmla="*/ 615111 w 1020552"/>
              <a:gd name="connsiteY162" fmla="*/ 1972574 h 2156747"/>
              <a:gd name="connsiteX163" fmla="*/ 589232 w 1020552"/>
              <a:gd name="connsiteY163" fmla="*/ 1946694 h 2156747"/>
              <a:gd name="connsiteX164" fmla="*/ 554726 w 1020552"/>
              <a:gd name="connsiteY164" fmla="*/ 1894936 h 2156747"/>
              <a:gd name="connsiteX165" fmla="*/ 537473 w 1020552"/>
              <a:gd name="connsiteY165" fmla="*/ 1869057 h 2156747"/>
              <a:gd name="connsiteX166" fmla="*/ 511594 w 1020552"/>
              <a:gd name="connsiteY166" fmla="*/ 1843177 h 2156747"/>
              <a:gd name="connsiteX167" fmla="*/ 459835 w 1020552"/>
              <a:gd name="connsiteY167" fmla="*/ 1774166 h 2156747"/>
              <a:gd name="connsiteX168" fmla="*/ 442583 w 1020552"/>
              <a:gd name="connsiteY168" fmla="*/ 1748287 h 2156747"/>
              <a:gd name="connsiteX169" fmla="*/ 416703 w 1020552"/>
              <a:gd name="connsiteY169" fmla="*/ 1731034 h 2156747"/>
              <a:gd name="connsiteX170" fmla="*/ 373571 w 1020552"/>
              <a:gd name="connsiteY170" fmla="*/ 1670649 h 2156747"/>
              <a:gd name="connsiteX171" fmla="*/ 339066 w 1020552"/>
              <a:gd name="connsiteY171" fmla="*/ 1653396 h 2156747"/>
              <a:gd name="connsiteX172" fmla="*/ 287307 w 1020552"/>
              <a:gd name="connsiteY172" fmla="*/ 1593011 h 2156747"/>
              <a:gd name="connsiteX173" fmla="*/ 261428 w 1020552"/>
              <a:gd name="connsiteY173" fmla="*/ 1558506 h 2156747"/>
              <a:gd name="connsiteX174" fmla="*/ 295933 w 1020552"/>
              <a:gd name="connsiteY174" fmla="*/ 1567132 h 2156747"/>
              <a:gd name="connsiteX175" fmla="*/ 339066 w 1020552"/>
              <a:gd name="connsiteY175" fmla="*/ 1593011 h 2156747"/>
              <a:gd name="connsiteX176" fmla="*/ 364945 w 1020552"/>
              <a:gd name="connsiteY176" fmla="*/ 1610264 h 2156747"/>
              <a:gd name="connsiteX177" fmla="*/ 390824 w 1020552"/>
              <a:gd name="connsiteY177" fmla="*/ 1687902 h 2156747"/>
              <a:gd name="connsiteX178" fmla="*/ 399450 w 1020552"/>
              <a:gd name="connsiteY178" fmla="*/ 1713781 h 2156747"/>
              <a:gd name="connsiteX179" fmla="*/ 425330 w 1020552"/>
              <a:gd name="connsiteY179" fmla="*/ 1739660 h 2156747"/>
              <a:gd name="connsiteX180" fmla="*/ 433956 w 1020552"/>
              <a:gd name="connsiteY180" fmla="*/ 1765540 h 2156747"/>
              <a:gd name="connsiteX181" fmla="*/ 442583 w 1020552"/>
              <a:gd name="connsiteY181" fmla="*/ 1800045 h 2156747"/>
              <a:gd name="connsiteX182" fmla="*/ 468462 w 1020552"/>
              <a:gd name="connsiteY182" fmla="*/ 1825925 h 2156747"/>
              <a:gd name="connsiteX183" fmla="*/ 477088 w 1020552"/>
              <a:gd name="connsiteY183" fmla="*/ 1860430 h 2156747"/>
              <a:gd name="connsiteX184" fmla="*/ 520220 w 1020552"/>
              <a:gd name="connsiteY184" fmla="*/ 1938068 h 2156747"/>
              <a:gd name="connsiteX185" fmla="*/ 537473 w 1020552"/>
              <a:gd name="connsiteY185" fmla="*/ 1972574 h 2156747"/>
              <a:gd name="connsiteX186" fmla="*/ 623737 w 1020552"/>
              <a:gd name="connsiteY186" fmla="*/ 1998453 h 2156747"/>
              <a:gd name="connsiteX187" fmla="*/ 640990 w 1020552"/>
              <a:gd name="connsiteY187" fmla="*/ 1955321 h 2156747"/>
              <a:gd name="connsiteX188" fmla="*/ 623737 w 1020552"/>
              <a:gd name="connsiteY188" fmla="*/ 1920815 h 2156747"/>
              <a:gd name="connsiteX189" fmla="*/ 589232 w 1020552"/>
              <a:gd name="connsiteY189" fmla="*/ 1843177 h 2156747"/>
              <a:gd name="connsiteX190" fmla="*/ 571979 w 1020552"/>
              <a:gd name="connsiteY190" fmla="*/ 1782792 h 2156747"/>
              <a:gd name="connsiteX191" fmla="*/ 546099 w 1020552"/>
              <a:gd name="connsiteY191" fmla="*/ 1705155 h 2156747"/>
              <a:gd name="connsiteX192" fmla="*/ 528847 w 1020552"/>
              <a:gd name="connsiteY192" fmla="*/ 1618891 h 2156747"/>
              <a:gd name="connsiteX193" fmla="*/ 511594 w 1020552"/>
              <a:gd name="connsiteY193" fmla="*/ 1584385 h 2156747"/>
              <a:gd name="connsiteX194" fmla="*/ 502967 w 1020552"/>
              <a:gd name="connsiteY194" fmla="*/ 1351472 h 2156747"/>
              <a:gd name="connsiteX195" fmla="*/ 606484 w 1020552"/>
              <a:gd name="connsiteY195" fmla="*/ 1489494 h 2156747"/>
              <a:gd name="connsiteX196" fmla="*/ 632364 w 1020552"/>
              <a:gd name="connsiteY196" fmla="*/ 1515374 h 2156747"/>
              <a:gd name="connsiteX197" fmla="*/ 684122 w 1020552"/>
              <a:gd name="connsiteY197" fmla="*/ 1601638 h 2156747"/>
              <a:gd name="connsiteX198" fmla="*/ 735881 w 1020552"/>
              <a:gd name="connsiteY198" fmla="*/ 1696528 h 2156747"/>
              <a:gd name="connsiteX199" fmla="*/ 779013 w 1020552"/>
              <a:gd name="connsiteY199" fmla="*/ 1748287 h 2156747"/>
              <a:gd name="connsiteX200" fmla="*/ 839398 w 1020552"/>
              <a:gd name="connsiteY200" fmla="*/ 1808672 h 2156747"/>
              <a:gd name="connsiteX201" fmla="*/ 822145 w 1020552"/>
              <a:gd name="connsiteY201" fmla="*/ 1860430 h 2156747"/>
              <a:gd name="connsiteX202" fmla="*/ 727254 w 1020552"/>
              <a:gd name="connsiteY202" fmla="*/ 1817298 h 2156747"/>
              <a:gd name="connsiteX203" fmla="*/ 640990 w 1020552"/>
              <a:gd name="connsiteY203" fmla="*/ 1653396 h 2156747"/>
              <a:gd name="connsiteX204" fmla="*/ 546099 w 1020552"/>
              <a:gd name="connsiteY204" fmla="*/ 1506747 h 2156747"/>
              <a:gd name="connsiteX205" fmla="*/ 528847 w 1020552"/>
              <a:gd name="connsiteY205" fmla="*/ 1437736 h 2156747"/>
              <a:gd name="connsiteX206" fmla="*/ 494341 w 1020552"/>
              <a:gd name="connsiteY206" fmla="*/ 1403230 h 2156747"/>
              <a:gd name="connsiteX207" fmla="*/ 477088 w 1020552"/>
              <a:gd name="connsiteY207" fmla="*/ 1377351 h 2156747"/>
              <a:gd name="connsiteX208" fmla="*/ 554726 w 1020552"/>
              <a:gd name="connsiteY208" fmla="*/ 1446362 h 2156747"/>
              <a:gd name="connsiteX209" fmla="*/ 563352 w 1020552"/>
              <a:gd name="connsiteY209" fmla="*/ 1472241 h 2156747"/>
              <a:gd name="connsiteX210" fmla="*/ 589232 w 1020552"/>
              <a:gd name="connsiteY210" fmla="*/ 1524000 h 2156747"/>
              <a:gd name="connsiteX211" fmla="*/ 597858 w 1020552"/>
              <a:gd name="connsiteY211" fmla="*/ 1558506 h 2156747"/>
              <a:gd name="connsiteX212" fmla="*/ 623737 w 1020552"/>
              <a:gd name="connsiteY212" fmla="*/ 1601638 h 2156747"/>
              <a:gd name="connsiteX213" fmla="*/ 632364 w 1020552"/>
              <a:gd name="connsiteY213" fmla="*/ 1627517 h 2156747"/>
              <a:gd name="connsiteX214" fmla="*/ 658243 w 1020552"/>
              <a:gd name="connsiteY214" fmla="*/ 1670649 h 2156747"/>
              <a:gd name="connsiteX215" fmla="*/ 675496 w 1020552"/>
              <a:gd name="connsiteY215" fmla="*/ 1696528 h 2156747"/>
              <a:gd name="connsiteX216" fmla="*/ 649616 w 1020552"/>
              <a:gd name="connsiteY216" fmla="*/ 1679275 h 2156747"/>
              <a:gd name="connsiteX217" fmla="*/ 632364 w 1020552"/>
              <a:gd name="connsiteY217" fmla="*/ 1636143 h 2156747"/>
              <a:gd name="connsiteX218" fmla="*/ 597858 w 1020552"/>
              <a:gd name="connsiteY218" fmla="*/ 1558506 h 2156747"/>
              <a:gd name="connsiteX219" fmla="*/ 554726 w 1020552"/>
              <a:gd name="connsiteY219" fmla="*/ 1368725 h 2156747"/>
              <a:gd name="connsiteX220" fmla="*/ 485715 w 1020552"/>
              <a:gd name="connsiteY220" fmla="*/ 1178943 h 2156747"/>
              <a:gd name="connsiteX221" fmla="*/ 468462 w 1020552"/>
              <a:gd name="connsiteY221" fmla="*/ 1109932 h 2156747"/>
              <a:gd name="connsiteX222" fmla="*/ 459835 w 1020552"/>
              <a:gd name="connsiteY222" fmla="*/ 1058174 h 2156747"/>
              <a:gd name="connsiteX223" fmla="*/ 580605 w 1020552"/>
              <a:gd name="connsiteY223" fmla="*/ 1273834 h 2156747"/>
              <a:gd name="connsiteX224" fmla="*/ 658243 w 1020552"/>
              <a:gd name="connsiteY224" fmla="*/ 1394604 h 2156747"/>
              <a:gd name="connsiteX225" fmla="*/ 675496 w 1020552"/>
              <a:gd name="connsiteY225" fmla="*/ 1437736 h 2156747"/>
              <a:gd name="connsiteX226" fmla="*/ 692749 w 1020552"/>
              <a:gd name="connsiteY226" fmla="*/ 1463615 h 2156747"/>
              <a:gd name="connsiteX227" fmla="*/ 710001 w 1020552"/>
              <a:gd name="connsiteY227" fmla="*/ 1498121 h 2156747"/>
              <a:gd name="connsiteX228" fmla="*/ 718628 w 1020552"/>
              <a:gd name="connsiteY228" fmla="*/ 1524000 h 2156747"/>
              <a:gd name="connsiteX229" fmla="*/ 675496 w 1020552"/>
              <a:gd name="connsiteY229" fmla="*/ 1377351 h 2156747"/>
              <a:gd name="connsiteX230" fmla="*/ 649616 w 1020552"/>
              <a:gd name="connsiteY230" fmla="*/ 1299713 h 2156747"/>
              <a:gd name="connsiteX231" fmla="*/ 640990 w 1020552"/>
              <a:gd name="connsiteY231" fmla="*/ 1256581 h 2156747"/>
              <a:gd name="connsiteX232" fmla="*/ 632364 w 1020552"/>
              <a:gd name="connsiteY232" fmla="*/ 1204823 h 2156747"/>
              <a:gd name="connsiteX233" fmla="*/ 649616 w 1020552"/>
              <a:gd name="connsiteY233" fmla="*/ 1325592 h 2156747"/>
              <a:gd name="connsiteX234" fmla="*/ 692749 w 1020552"/>
              <a:gd name="connsiteY234" fmla="*/ 1420483 h 2156747"/>
              <a:gd name="connsiteX235" fmla="*/ 727254 w 1020552"/>
              <a:gd name="connsiteY235" fmla="*/ 1489494 h 2156747"/>
              <a:gd name="connsiteX236" fmla="*/ 684122 w 1020552"/>
              <a:gd name="connsiteY236" fmla="*/ 1273834 h 2156747"/>
              <a:gd name="connsiteX237" fmla="*/ 632364 w 1020552"/>
              <a:gd name="connsiteY237" fmla="*/ 1075426 h 2156747"/>
              <a:gd name="connsiteX238" fmla="*/ 537473 w 1020552"/>
              <a:gd name="connsiteY238" fmla="*/ 851140 h 2156747"/>
              <a:gd name="connsiteX239" fmla="*/ 571979 w 1020552"/>
              <a:gd name="connsiteY239" fmla="*/ 911525 h 2156747"/>
              <a:gd name="connsiteX240" fmla="*/ 589232 w 1020552"/>
              <a:gd name="connsiteY240" fmla="*/ 954657 h 2156747"/>
              <a:gd name="connsiteX241" fmla="*/ 623737 w 1020552"/>
              <a:gd name="connsiteY241" fmla="*/ 1006415 h 2156747"/>
              <a:gd name="connsiteX242" fmla="*/ 658243 w 1020552"/>
              <a:gd name="connsiteY242" fmla="*/ 1075426 h 2156747"/>
              <a:gd name="connsiteX243" fmla="*/ 640990 w 1020552"/>
              <a:gd name="connsiteY243" fmla="*/ 1015041 h 2156747"/>
              <a:gd name="connsiteX244" fmla="*/ 623737 w 1020552"/>
              <a:gd name="connsiteY244" fmla="*/ 963283 h 2156747"/>
              <a:gd name="connsiteX245" fmla="*/ 615111 w 1020552"/>
              <a:gd name="connsiteY245" fmla="*/ 911525 h 2156747"/>
              <a:gd name="connsiteX246" fmla="*/ 606484 w 1020552"/>
              <a:gd name="connsiteY246" fmla="*/ 877019 h 2156747"/>
              <a:gd name="connsiteX247" fmla="*/ 597858 w 1020552"/>
              <a:gd name="connsiteY247" fmla="*/ 825260 h 2156747"/>
              <a:gd name="connsiteX248" fmla="*/ 615111 w 1020552"/>
              <a:gd name="connsiteY248" fmla="*/ 997789 h 2156747"/>
              <a:gd name="connsiteX249" fmla="*/ 632364 w 1020552"/>
              <a:gd name="connsiteY249" fmla="*/ 1049547 h 2156747"/>
              <a:gd name="connsiteX250" fmla="*/ 649616 w 1020552"/>
              <a:gd name="connsiteY250" fmla="*/ 1127185 h 2156747"/>
              <a:gd name="connsiteX251" fmla="*/ 666869 w 1020552"/>
              <a:gd name="connsiteY251" fmla="*/ 1196196 h 2156747"/>
              <a:gd name="connsiteX252" fmla="*/ 675496 w 1020552"/>
              <a:gd name="connsiteY252" fmla="*/ 790755 h 2156747"/>
              <a:gd name="connsiteX253" fmla="*/ 684122 w 1020552"/>
              <a:gd name="connsiteY253" fmla="*/ 816634 h 2156747"/>
              <a:gd name="connsiteX254" fmla="*/ 710001 w 1020552"/>
              <a:gd name="connsiteY254" fmla="*/ 868392 h 2156747"/>
              <a:gd name="connsiteX255" fmla="*/ 744507 w 1020552"/>
              <a:gd name="connsiteY255" fmla="*/ 980536 h 2156747"/>
              <a:gd name="connsiteX256" fmla="*/ 770386 w 1020552"/>
              <a:gd name="connsiteY256" fmla="*/ 971909 h 2156747"/>
              <a:gd name="connsiteX257" fmla="*/ 779013 w 1020552"/>
              <a:gd name="connsiteY257" fmla="*/ 928777 h 2156747"/>
              <a:gd name="connsiteX258" fmla="*/ 804892 w 1020552"/>
              <a:gd name="connsiteY258" fmla="*/ 790755 h 2156747"/>
              <a:gd name="connsiteX259" fmla="*/ 796266 w 1020552"/>
              <a:gd name="connsiteY259" fmla="*/ 428445 h 2156747"/>
              <a:gd name="connsiteX260" fmla="*/ 761760 w 1020552"/>
              <a:gd name="connsiteY260" fmla="*/ 247291 h 2156747"/>
              <a:gd name="connsiteX261" fmla="*/ 710001 w 1020552"/>
              <a:gd name="connsiteY261" fmla="*/ 307675 h 2156747"/>
              <a:gd name="connsiteX262" fmla="*/ 649616 w 1020552"/>
              <a:gd name="connsiteY262" fmla="*/ 393940 h 2156747"/>
              <a:gd name="connsiteX263" fmla="*/ 640990 w 1020552"/>
              <a:gd name="connsiteY263" fmla="*/ 419819 h 2156747"/>
              <a:gd name="connsiteX264" fmla="*/ 666869 w 1020552"/>
              <a:gd name="connsiteY264" fmla="*/ 437072 h 2156747"/>
              <a:gd name="connsiteX265" fmla="*/ 727254 w 1020552"/>
              <a:gd name="connsiteY265" fmla="*/ 419819 h 2156747"/>
              <a:gd name="connsiteX266" fmla="*/ 787639 w 1020552"/>
              <a:gd name="connsiteY266" fmla="*/ 333555 h 2156747"/>
              <a:gd name="connsiteX267" fmla="*/ 796266 w 1020552"/>
              <a:gd name="connsiteY267" fmla="*/ 307675 h 2156747"/>
              <a:gd name="connsiteX268" fmla="*/ 744507 w 1020552"/>
              <a:gd name="connsiteY268" fmla="*/ 290423 h 2156747"/>
              <a:gd name="connsiteX269" fmla="*/ 589232 w 1020552"/>
              <a:gd name="connsiteY269" fmla="*/ 299049 h 2156747"/>
              <a:gd name="connsiteX270" fmla="*/ 563352 w 1020552"/>
              <a:gd name="connsiteY270" fmla="*/ 307675 h 2156747"/>
              <a:gd name="connsiteX271" fmla="*/ 537473 w 1020552"/>
              <a:gd name="connsiteY271" fmla="*/ 324928 h 2156747"/>
              <a:gd name="connsiteX272" fmla="*/ 502967 w 1020552"/>
              <a:gd name="connsiteY272" fmla="*/ 342181 h 2156747"/>
              <a:gd name="connsiteX273" fmla="*/ 485715 w 1020552"/>
              <a:gd name="connsiteY273" fmla="*/ 376687 h 2156747"/>
              <a:gd name="connsiteX274" fmla="*/ 468462 w 1020552"/>
              <a:gd name="connsiteY274" fmla="*/ 437072 h 2156747"/>
              <a:gd name="connsiteX275" fmla="*/ 485715 w 1020552"/>
              <a:gd name="connsiteY275" fmla="*/ 609600 h 2156747"/>
              <a:gd name="connsiteX276" fmla="*/ 502967 w 1020552"/>
              <a:gd name="connsiteY276" fmla="*/ 652732 h 2156747"/>
              <a:gd name="connsiteX277" fmla="*/ 597858 w 1020552"/>
              <a:gd name="connsiteY277" fmla="*/ 738996 h 2156747"/>
              <a:gd name="connsiteX278" fmla="*/ 632364 w 1020552"/>
              <a:gd name="connsiteY278" fmla="*/ 730370 h 2156747"/>
              <a:gd name="connsiteX279" fmla="*/ 606484 w 1020552"/>
              <a:gd name="connsiteY279" fmla="*/ 713117 h 2156747"/>
              <a:gd name="connsiteX280" fmla="*/ 485715 w 1020552"/>
              <a:gd name="connsiteY280" fmla="*/ 721743 h 2156747"/>
              <a:gd name="connsiteX281" fmla="*/ 485715 w 1020552"/>
              <a:gd name="connsiteY281" fmla="*/ 928777 h 2156747"/>
              <a:gd name="connsiteX282" fmla="*/ 520220 w 1020552"/>
              <a:gd name="connsiteY282" fmla="*/ 963283 h 2156747"/>
              <a:gd name="connsiteX283" fmla="*/ 597858 w 1020552"/>
              <a:gd name="connsiteY283" fmla="*/ 1015041 h 2156747"/>
              <a:gd name="connsiteX284" fmla="*/ 744507 w 1020552"/>
              <a:gd name="connsiteY284" fmla="*/ 971909 h 2156747"/>
              <a:gd name="connsiteX285" fmla="*/ 753133 w 1020552"/>
              <a:gd name="connsiteY285" fmla="*/ 946030 h 2156747"/>
              <a:gd name="connsiteX286" fmla="*/ 710001 w 1020552"/>
              <a:gd name="connsiteY286" fmla="*/ 747623 h 2156747"/>
              <a:gd name="connsiteX287" fmla="*/ 692749 w 1020552"/>
              <a:gd name="connsiteY287" fmla="*/ 721743 h 2156747"/>
              <a:gd name="connsiteX288" fmla="*/ 658243 w 1020552"/>
              <a:gd name="connsiteY288" fmla="*/ 695864 h 2156747"/>
              <a:gd name="connsiteX289" fmla="*/ 623737 w 1020552"/>
              <a:gd name="connsiteY289" fmla="*/ 687238 h 2156747"/>
              <a:gd name="connsiteX290" fmla="*/ 494341 w 1020552"/>
              <a:gd name="connsiteY290" fmla="*/ 730370 h 2156747"/>
              <a:gd name="connsiteX291" fmla="*/ 433956 w 1020552"/>
              <a:gd name="connsiteY291" fmla="*/ 790755 h 2156747"/>
              <a:gd name="connsiteX292" fmla="*/ 416703 w 1020552"/>
              <a:gd name="connsiteY292" fmla="*/ 833887 h 2156747"/>
              <a:gd name="connsiteX293" fmla="*/ 399450 w 1020552"/>
              <a:gd name="connsiteY293" fmla="*/ 859766 h 2156747"/>
              <a:gd name="connsiteX294" fmla="*/ 390824 w 1020552"/>
              <a:gd name="connsiteY294" fmla="*/ 946030 h 2156747"/>
              <a:gd name="connsiteX295" fmla="*/ 399450 w 1020552"/>
              <a:gd name="connsiteY295" fmla="*/ 1127185 h 2156747"/>
              <a:gd name="connsiteX296" fmla="*/ 416703 w 1020552"/>
              <a:gd name="connsiteY296" fmla="*/ 1170317 h 2156747"/>
              <a:gd name="connsiteX297" fmla="*/ 451209 w 1020552"/>
              <a:gd name="connsiteY297" fmla="*/ 1187570 h 2156747"/>
              <a:gd name="connsiteX298" fmla="*/ 477088 w 1020552"/>
              <a:gd name="connsiteY298" fmla="*/ 1222075 h 2156747"/>
              <a:gd name="connsiteX299" fmla="*/ 571979 w 1020552"/>
              <a:gd name="connsiteY299" fmla="*/ 1256581 h 2156747"/>
              <a:gd name="connsiteX300" fmla="*/ 753133 w 1020552"/>
              <a:gd name="connsiteY300" fmla="*/ 1291087 h 2156747"/>
              <a:gd name="connsiteX301" fmla="*/ 960167 w 1020552"/>
              <a:gd name="connsiteY301" fmla="*/ 1273834 h 2156747"/>
              <a:gd name="connsiteX302" fmla="*/ 942915 w 1020552"/>
              <a:gd name="connsiteY302" fmla="*/ 1101306 h 2156747"/>
              <a:gd name="connsiteX303" fmla="*/ 848024 w 1020552"/>
              <a:gd name="connsiteY303" fmla="*/ 963283 h 2156747"/>
              <a:gd name="connsiteX304" fmla="*/ 744507 w 1020552"/>
              <a:gd name="connsiteY304" fmla="*/ 894272 h 2156747"/>
              <a:gd name="connsiteX305" fmla="*/ 615111 w 1020552"/>
              <a:gd name="connsiteY305" fmla="*/ 877019 h 2156747"/>
              <a:gd name="connsiteX306" fmla="*/ 477088 w 1020552"/>
              <a:gd name="connsiteY306" fmla="*/ 885645 h 2156747"/>
              <a:gd name="connsiteX307" fmla="*/ 382198 w 1020552"/>
              <a:gd name="connsiteY307" fmla="*/ 937404 h 2156747"/>
              <a:gd name="connsiteX308" fmla="*/ 330439 w 1020552"/>
              <a:gd name="connsiteY308" fmla="*/ 963283 h 2156747"/>
              <a:gd name="connsiteX309" fmla="*/ 304560 w 1020552"/>
              <a:gd name="connsiteY309" fmla="*/ 1015041 h 2156747"/>
              <a:gd name="connsiteX310" fmla="*/ 295933 w 1020552"/>
              <a:gd name="connsiteY310" fmla="*/ 1058174 h 2156747"/>
              <a:gd name="connsiteX311" fmla="*/ 321813 w 1020552"/>
              <a:gd name="connsiteY311" fmla="*/ 1247955 h 2156747"/>
              <a:gd name="connsiteX312" fmla="*/ 373571 w 1020552"/>
              <a:gd name="connsiteY312" fmla="*/ 1282460 h 2156747"/>
              <a:gd name="connsiteX313" fmla="*/ 433956 w 1020552"/>
              <a:gd name="connsiteY313" fmla="*/ 1291087 h 2156747"/>
              <a:gd name="connsiteX314" fmla="*/ 477088 w 1020552"/>
              <a:gd name="connsiteY314" fmla="*/ 1299713 h 2156747"/>
              <a:gd name="connsiteX315" fmla="*/ 623737 w 1020552"/>
              <a:gd name="connsiteY315" fmla="*/ 1291087 h 2156747"/>
              <a:gd name="connsiteX316" fmla="*/ 615111 w 1020552"/>
              <a:gd name="connsiteY316" fmla="*/ 1230702 h 2156747"/>
              <a:gd name="connsiteX317" fmla="*/ 606484 w 1020552"/>
              <a:gd name="connsiteY317" fmla="*/ 1187570 h 2156747"/>
              <a:gd name="connsiteX318" fmla="*/ 546099 w 1020552"/>
              <a:gd name="connsiteY318" fmla="*/ 1144438 h 2156747"/>
              <a:gd name="connsiteX319" fmla="*/ 442583 w 1020552"/>
              <a:gd name="connsiteY319" fmla="*/ 1239328 h 2156747"/>
              <a:gd name="connsiteX320" fmla="*/ 399450 w 1020552"/>
              <a:gd name="connsiteY320" fmla="*/ 1308340 h 2156747"/>
              <a:gd name="connsiteX321" fmla="*/ 399450 w 1020552"/>
              <a:gd name="connsiteY321" fmla="*/ 1498121 h 2156747"/>
              <a:gd name="connsiteX322" fmla="*/ 416703 w 1020552"/>
              <a:gd name="connsiteY322" fmla="*/ 1532626 h 2156747"/>
              <a:gd name="connsiteX323" fmla="*/ 477088 w 1020552"/>
              <a:gd name="connsiteY323" fmla="*/ 1567132 h 2156747"/>
              <a:gd name="connsiteX324" fmla="*/ 701375 w 1020552"/>
              <a:gd name="connsiteY324" fmla="*/ 1558506 h 2156747"/>
              <a:gd name="connsiteX325" fmla="*/ 692749 w 1020552"/>
              <a:gd name="connsiteY325" fmla="*/ 1532626 h 2156747"/>
              <a:gd name="connsiteX326" fmla="*/ 658243 w 1020552"/>
              <a:gd name="connsiteY326" fmla="*/ 1524000 h 2156747"/>
              <a:gd name="connsiteX327" fmla="*/ 649616 w 1020552"/>
              <a:gd name="connsiteY327" fmla="*/ 1541253 h 2156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</a:cxnLst>
            <a:rect l="l" t="t" r="r" b="b"/>
            <a:pathLst>
              <a:path w="1020552" h="2156747">
                <a:moveTo>
                  <a:pt x="442583" y="247291"/>
                </a:moveTo>
                <a:cubicBezTo>
                  <a:pt x="436832" y="255917"/>
                  <a:pt x="430896" y="264423"/>
                  <a:pt x="425330" y="273170"/>
                </a:cubicBezTo>
                <a:cubicBezTo>
                  <a:pt x="410766" y="296056"/>
                  <a:pt x="401380" y="322999"/>
                  <a:pt x="382198" y="342181"/>
                </a:cubicBezTo>
                <a:cubicBezTo>
                  <a:pt x="347262" y="377117"/>
                  <a:pt x="333710" y="383902"/>
                  <a:pt x="313186" y="419819"/>
                </a:cubicBezTo>
                <a:cubicBezTo>
                  <a:pt x="306806" y="430984"/>
                  <a:pt x="303407" y="443861"/>
                  <a:pt x="295933" y="454325"/>
                </a:cubicBezTo>
                <a:cubicBezTo>
                  <a:pt x="288842" y="464252"/>
                  <a:pt x="277993" y="470941"/>
                  <a:pt x="270054" y="480204"/>
                </a:cubicBezTo>
                <a:cubicBezTo>
                  <a:pt x="254002" y="498931"/>
                  <a:pt x="240577" y="520106"/>
                  <a:pt x="226922" y="540589"/>
                </a:cubicBezTo>
                <a:cubicBezTo>
                  <a:pt x="224047" y="549215"/>
                  <a:pt x="211866" y="572898"/>
                  <a:pt x="218296" y="566468"/>
                </a:cubicBezTo>
                <a:cubicBezTo>
                  <a:pt x="227389" y="557375"/>
                  <a:pt x="229304" y="543203"/>
                  <a:pt x="235549" y="531962"/>
                </a:cubicBezTo>
                <a:cubicBezTo>
                  <a:pt x="243692" y="517305"/>
                  <a:pt x="250387" y="501448"/>
                  <a:pt x="261428" y="488830"/>
                </a:cubicBezTo>
                <a:cubicBezTo>
                  <a:pt x="270895" y="478010"/>
                  <a:pt x="284431" y="471577"/>
                  <a:pt x="295933" y="462951"/>
                </a:cubicBezTo>
                <a:cubicBezTo>
                  <a:pt x="366992" y="344522"/>
                  <a:pt x="281652" y="478849"/>
                  <a:pt x="347692" y="393940"/>
                </a:cubicBezTo>
                <a:cubicBezTo>
                  <a:pt x="360422" y="377572"/>
                  <a:pt x="370696" y="359434"/>
                  <a:pt x="382198" y="342181"/>
                </a:cubicBezTo>
                <a:lnTo>
                  <a:pt x="399450" y="316302"/>
                </a:lnTo>
                <a:cubicBezTo>
                  <a:pt x="396575" y="347932"/>
                  <a:pt x="398527" y="380380"/>
                  <a:pt x="390824" y="411192"/>
                </a:cubicBezTo>
                <a:cubicBezTo>
                  <a:pt x="386757" y="427458"/>
                  <a:pt x="381211" y="450258"/>
                  <a:pt x="364945" y="454325"/>
                </a:cubicBezTo>
                <a:cubicBezTo>
                  <a:pt x="353443" y="457201"/>
                  <a:pt x="359194" y="431321"/>
                  <a:pt x="356318" y="419819"/>
                </a:cubicBezTo>
                <a:cubicBezTo>
                  <a:pt x="359194" y="408317"/>
                  <a:pt x="360782" y="396414"/>
                  <a:pt x="364945" y="385313"/>
                </a:cubicBezTo>
                <a:cubicBezTo>
                  <a:pt x="369460" y="373272"/>
                  <a:pt x="376040" y="362097"/>
                  <a:pt x="382198" y="350808"/>
                </a:cubicBezTo>
                <a:cubicBezTo>
                  <a:pt x="411938" y="296285"/>
                  <a:pt x="408275" y="303065"/>
                  <a:pt x="433956" y="264543"/>
                </a:cubicBezTo>
                <a:cubicBezTo>
                  <a:pt x="436832" y="276045"/>
                  <a:pt x="442583" y="287193"/>
                  <a:pt x="442583" y="299049"/>
                </a:cubicBezTo>
                <a:cubicBezTo>
                  <a:pt x="442583" y="310905"/>
                  <a:pt x="436528" y="321981"/>
                  <a:pt x="433956" y="333555"/>
                </a:cubicBezTo>
                <a:cubicBezTo>
                  <a:pt x="430775" y="347868"/>
                  <a:pt x="428627" y="362400"/>
                  <a:pt x="425330" y="376687"/>
                </a:cubicBezTo>
                <a:cubicBezTo>
                  <a:pt x="419998" y="399791"/>
                  <a:pt x="408077" y="445698"/>
                  <a:pt x="408077" y="445698"/>
                </a:cubicBezTo>
                <a:cubicBezTo>
                  <a:pt x="410952" y="414068"/>
                  <a:pt x="409000" y="381620"/>
                  <a:pt x="416703" y="350808"/>
                </a:cubicBezTo>
                <a:cubicBezTo>
                  <a:pt x="420770" y="334542"/>
                  <a:pt x="435085" y="322672"/>
                  <a:pt x="442583" y="307675"/>
                </a:cubicBezTo>
                <a:cubicBezTo>
                  <a:pt x="446649" y="299542"/>
                  <a:pt x="448334" y="290422"/>
                  <a:pt x="451209" y="281796"/>
                </a:cubicBezTo>
                <a:cubicBezTo>
                  <a:pt x="454084" y="296173"/>
                  <a:pt x="448105" y="316131"/>
                  <a:pt x="459835" y="324928"/>
                </a:cubicBezTo>
                <a:cubicBezTo>
                  <a:pt x="468129" y="331149"/>
                  <a:pt x="478888" y="315478"/>
                  <a:pt x="485715" y="307675"/>
                </a:cubicBezTo>
                <a:cubicBezTo>
                  <a:pt x="499369" y="292070"/>
                  <a:pt x="508718" y="273170"/>
                  <a:pt x="520220" y="255917"/>
                </a:cubicBezTo>
                <a:lnTo>
                  <a:pt x="537473" y="230038"/>
                </a:lnTo>
                <a:cubicBezTo>
                  <a:pt x="538405" y="233767"/>
                  <a:pt x="552525" y="300853"/>
                  <a:pt x="563352" y="299049"/>
                </a:cubicBezTo>
                <a:cubicBezTo>
                  <a:pt x="581514" y="296022"/>
                  <a:pt x="586356" y="270294"/>
                  <a:pt x="597858" y="255917"/>
                </a:cubicBezTo>
                <a:cubicBezTo>
                  <a:pt x="600733" y="244415"/>
                  <a:pt x="599078" y="230669"/>
                  <a:pt x="606484" y="221411"/>
                </a:cubicBezTo>
                <a:cubicBezTo>
                  <a:pt x="612165" y="214310"/>
                  <a:pt x="625934" y="219215"/>
                  <a:pt x="632364" y="212785"/>
                </a:cubicBezTo>
                <a:cubicBezTo>
                  <a:pt x="638794" y="206355"/>
                  <a:pt x="638115" y="195532"/>
                  <a:pt x="640990" y="186906"/>
                </a:cubicBezTo>
                <a:cubicBezTo>
                  <a:pt x="652492" y="189781"/>
                  <a:pt x="663732" y="197003"/>
                  <a:pt x="675496" y="195532"/>
                </a:cubicBezTo>
                <a:cubicBezTo>
                  <a:pt x="688256" y="193937"/>
                  <a:pt x="698181" y="183344"/>
                  <a:pt x="710001" y="178279"/>
                </a:cubicBezTo>
                <a:cubicBezTo>
                  <a:pt x="718359" y="174697"/>
                  <a:pt x="727748" y="173720"/>
                  <a:pt x="735881" y="169653"/>
                </a:cubicBezTo>
                <a:cubicBezTo>
                  <a:pt x="750878" y="162155"/>
                  <a:pt x="763749" y="150712"/>
                  <a:pt x="779013" y="143774"/>
                </a:cubicBezTo>
                <a:cubicBezTo>
                  <a:pt x="795569" y="136249"/>
                  <a:pt x="830771" y="126521"/>
                  <a:pt x="830771" y="126521"/>
                </a:cubicBezTo>
                <a:cubicBezTo>
                  <a:pt x="839397" y="120770"/>
                  <a:pt x="847377" y="113905"/>
                  <a:pt x="856650" y="109268"/>
                </a:cubicBezTo>
                <a:cubicBezTo>
                  <a:pt x="889134" y="93026"/>
                  <a:pt x="901341" y="91626"/>
                  <a:pt x="934288" y="83389"/>
                </a:cubicBezTo>
                <a:cubicBezTo>
                  <a:pt x="942914" y="77638"/>
                  <a:pt x="950894" y="70773"/>
                  <a:pt x="960167" y="66136"/>
                </a:cubicBezTo>
                <a:cubicBezTo>
                  <a:pt x="968300" y="62069"/>
                  <a:pt x="980762" y="64909"/>
                  <a:pt x="986047" y="57509"/>
                </a:cubicBezTo>
                <a:cubicBezTo>
                  <a:pt x="996617" y="42711"/>
                  <a:pt x="1020552" y="0"/>
                  <a:pt x="1003299" y="5751"/>
                </a:cubicBezTo>
                <a:lnTo>
                  <a:pt x="951541" y="23004"/>
                </a:lnTo>
                <a:lnTo>
                  <a:pt x="925662" y="31630"/>
                </a:lnTo>
                <a:cubicBezTo>
                  <a:pt x="914160" y="40256"/>
                  <a:pt x="902072" y="48152"/>
                  <a:pt x="891156" y="57509"/>
                </a:cubicBezTo>
                <a:cubicBezTo>
                  <a:pt x="881893" y="65449"/>
                  <a:pt x="875941" y="77464"/>
                  <a:pt x="865277" y="83389"/>
                </a:cubicBezTo>
                <a:cubicBezTo>
                  <a:pt x="849379" y="92221"/>
                  <a:pt x="830771" y="94890"/>
                  <a:pt x="813518" y="100641"/>
                </a:cubicBezTo>
                <a:cubicBezTo>
                  <a:pt x="801318" y="104707"/>
                  <a:pt x="790040" y="111278"/>
                  <a:pt x="779013" y="117894"/>
                </a:cubicBezTo>
                <a:cubicBezTo>
                  <a:pt x="754411" y="132655"/>
                  <a:pt x="722323" y="159795"/>
                  <a:pt x="692749" y="169653"/>
                </a:cubicBezTo>
                <a:cubicBezTo>
                  <a:pt x="678839" y="174290"/>
                  <a:pt x="663994" y="175404"/>
                  <a:pt x="649616" y="178279"/>
                </a:cubicBezTo>
                <a:cubicBezTo>
                  <a:pt x="640990" y="184030"/>
                  <a:pt x="633010" y="190895"/>
                  <a:pt x="623737" y="195532"/>
                </a:cubicBezTo>
                <a:cubicBezTo>
                  <a:pt x="615604" y="199598"/>
                  <a:pt x="602902" y="211724"/>
                  <a:pt x="597858" y="204158"/>
                </a:cubicBezTo>
                <a:cubicBezTo>
                  <a:pt x="591282" y="194294"/>
                  <a:pt x="603227" y="181052"/>
                  <a:pt x="606484" y="169653"/>
                </a:cubicBezTo>
                <a:cubicBezTo>
                  <a:pt x="608982" y="160910"/>
                  <a:pt x="607933" y="149357"/>
                  <a:pt x="615111" y="143774"/>
                </a:cubicBezTo>
                <a:cubicBezTo>
                  <a:pt x="635412" y="127984"/>
                  <a:pt x="659171" y="115506"/>
                  <a:pt x="684122" y="109268"/>
                </a:cubicBezTo>
                <a:lnTo>
                  <a:pt x="753133" y="92015"/>
                </a:lnTo>
                <a:cubicBezTo>
                  <a:pt x="818107" y="48700"/>
                  <a:pt x="735531" y="99559"/>
                  <a:pt x="813518" y="66136"/>
                </a:cubicBezTo>
                <a:cubicBezTo>
                  <a:pt x="823048" y="62052"/>
                  <a:pt x="830771" y="54634"/>
                  <a:pt x="839398" y="48883"/>
                </a:cubicBezTo>
                <a:cubicBezTo>
                  <a:pt x="797207" y="34820"/>
                  <a:pt x="827465" y="38128"/>
                  <a:pt x="779013" y="57509"/>
                </a:cubicBezTo>
                <a:cubicBezTo>
                  <a:pt x="762127" y="64263"/>
                  <a:pt x="727254" y="74762"/>
                  <a:pt x="727254" y="74762"/>
                </a:cubicBezTo>
                <a:cubicBezTo>
                  <a:pt x="718628" y="80513"/>
                  <a:pt x="708706" y="84684"/>
                  <a:pt x="701375" y="92015"/>
                </a:cubicBezTo>
                <a:cubicBezTo>
                  <a:pt x="694044" y="99346"/>
                  <a:pt x="692748" y="112143"/>
                  <a:pt x="684122" y="117894"/>
                </a:cubicBezTo>
                <a:cubicBezTo>
                  <a:pt x="674257" y="124471"/>
                  <a:pt x="660972" y="123114"/>
                  <a:pt x="649616" y="126521"/>
                </a:cubicBezTo>
                <a:cubicBezTo>
                  <a:pt x="632197" y="131747"/>
                  <a:pt x="615501" y="139363"/>
                  <a:pt x="597858" y="143774"/>
                </a:cubicBezTo>
                <a:lnTo>
                  <a:pt x="528847" y="161026"/>
                </a:lnTo>
                <a:cubicBezTo>
                  <a:pt x="520220" y="166777"/>
                  <a:pt x="511969" y="173135"/>
                  <a:pt x="502967" y="178279"/>
                </a:cubicBezTo>
                <a:cubicBezTo>
                  <a:pt x="491802" y="184659"/>
                  <a:pt x="478926" y="188058"/>
                  <a:pt x="468462" y="195532"/>
                </a:cubicBezTo>
                <a:cubicBezTo>
                  <a:pt x="458535" y="202623"/>
                  <a:pt x="450393" y="212039"/>
                  <a:pt x="442583" y="221411"/>
                </a:cubicBezTo>
                <a:cubicBezTo>
                  <a:pt x="384055" y="291645"/>
                  <a:pt x="483313" y="186197"/>
                  <a:pt x="408077" y="299049"/>
                </a:cubicBezTo>
                <a:cubicBezTo>
                  <a:pt x="402326" y="307675"/>
                  <a:pt x="395968" y="315926"/>
                  <a:pt x="390824" y="324928"/>
                </a:cubicBezTo>
                <a:cubicBezTo>
                  <a:pt x="374706" y="353134"/>
                  <a:pt x="368642" y="371757"/>
                  <a:pt x="356318" y="402566"/>
                </a:cubicBezTo>
                <a:cubicBezTo>
                  <a:pt x="353443" y="419819"/>
                  <a:pt x="351122" y="437174"/>
                  <a:pt x="347692" y="454325"/>
                </a:cubicBezTo>
                <a:cubicBezTo>
                  <a:pt x="345367" y="465950"/>
                  <a:pt x="341732" y="477278"/>
                  <a:pt x="339066" y="488830"/>
                </a:cubicBezTo>
                <a:cubicBezTo>
                  <a:pt x="333105" y="514662"/>
                  <a:pt x="326420" y="540361"/>
                  <a:pt x="321813" y="566468"/>
                </a:cubicBezTo>
                <a:cubicBezTo>
                  <a:pt x="317784" y="589298"/>
                  <a:pt x="317333" y="612670"/>
                  <a:pt x="313186" y="635479"/>
                </a:cubicBezTo>
                <a:cubicBezTo>
                  <a:pt x="308558" y="660935"/>
                  <a:pt x="297222" y="671076"/>
                  <a:pt x="287307" y="695864"/>
                </a:cubicBezTo>
                <a:cubicBezTo>
                  <a:pt x="280553" y="712750"/>
                  <a:pt x="276808" y="730738"/>
                  <a:pt x="270054" y="747623"/>
                </a:cubicBezTo>
                <a:lnTo>
                  <a:pt x="252801" y="790755"/>
                </a:lnTo>
                <a:cubicBezTo>
                  <a:pt x="249926" y="808008"/>
                  <a:pt x="248417" y="825545"/>
                  <a:pt x="244175" y="842513"/>
                </a:cubicBezTo>
                <a:cubicBezTo>
                  <a:pt x="239764" y="860156"/>
                  <a:pt x="226922" y="894272"/>
                  <a:pt x="226922" y="894272"/>
                </a:cubicBezTo>
                <a:cubicBezTo>
                  <a:pt x="224047" y="917276"/>
                  <a:pt x="218296" y="986466"/>
                  <a:pt x="218296" y="963283"/>
                </a:cubicBezTo>
                <a:cubicBezTo>
                  <a:pt x="218296" y="931522"/>
                  <a:pt x="204464" y="890850"/>
                  <a:pt x="226922" y="868392"/>
                </a:cubicBezTo>
                <a:cubicBezTo>
                  <a:pt x="245334" y="849980"/>
                  <a:pt x="232108" y="920220"/>
                  <a:pt x="235549" y="946030"/>
                </a:cubicBezTo>
                <a:cubicBezTo>
                  <a:pt x="237861" y="963368"/>
                  <a:pt x="240745" y="980638"/>
                  <a:pt x="244175" y="997789"/>
                </a:cubicBezTo>
                <a:cubicBezTo>
                  <a:pt x="252249" y="1038160"/>
                  <a:pt x="259576" y="1078743"/>
                  <a:pt x="270054" y="1118558"/>
                </a:cubicBezTo>
                <a:cubicBezTo>
                  <a:pt x="273995" y="1133533"/>
                  <a:pt x="281870" y="1147192"/>
                  <a:pt x="287307" y="1161691"/>
                </a:cubicBezTo>
                <a:cubicBezTo>
                  <a:pt x="290500" y="1170205"/>
                  <a:pt x="293058" y="1178944"/>
                  <a:pt x="295933" y="1187570"/>
                </a:cubicBezTo>
                <a:cubicBezTo>
                  <a:pt x="314905" y="1102195"/>
                  <a:pt x="311501" y="1126887"/>
                  <a:pt x="321813" y="1049547"/>
                </a:cubicBezTo>
                <a:cubicBezTo>
                  <a:pt x="323753" y="1034998"/>
                  <a:pt x="335236" y="938023"/>
                  <a:pt x="339066" y="920151"/>
                </a:cubicBezTo>
                <a:cubicBezTo>
                  <a:pt x="373324" y="760280"/>
                  <a:pt x="342265" y="958130"/>
                  <a:pt x="364945" y="799381"/>
                </a:cubicBezTo>
                <a:cubicBezTo>
                  <a:pt x="367820" y="759124"/>
                  <a:pt x="367584" y="718524"/>
                  <a:pt x="373571" y="678611"/>
                </a:cubicBezTo>
                <a:cubicBezTo>
                  <a:pt x="376269" y="660626"/>
                  <a:pt x="373571" y="632604"/>
                  <a:pt x="390824" y="626853"/>
                </a:cubicBezTo>
                <a:cubicBezTo>
                  <a:pt x="404734" y="622217"/>
                  <a:pt x="396575" y="655608"/>
                  <a:pt x="399450" y="669985"/>
                </a:cubicBezTo>
                <a:cubicBezTo>
                  <a:pt x="396026" y="721340"/>
                  <a:pt x="389363" y="836954"/>
                  <a:pt x="382198" y="894272"/>
                </a:cubicBezTo>
                <a:cubicBezTo>
                  <a:pt x="380379" y="908821"/>
                  <a:pt x="376447" y="923027"/>
                  <a:pt x="373571" y="937404"/>
                </a:cubicBezTo>
                <a:cubicBezTo>
                  <a:pt x="329306" y="826744"/>
                  <a:pt x="363024" y="924897"/>
                  <a:pt x="347692" y="687238"/>
                </a:cubicBezTo>
                <a:cubicBezTo>
                  <a:pt x="346383" y="666948"/>
                  <a:pt x="341753" y="647007"/>
                  <a:pt x="339066" y="626853"/>
                </a:cubicBezTo>
                <a:cubicBezTo>
                  <a:pt x="328228" y="545569"/>
                  <a:pt x="338195" y="581109"/>
                  <a:pt x="321813" y="531962"/>
                </a:cubicBezTo>
                <a:cubicBezTo>
                  <a:pt x="318937" y="552090"/>
                  <a:pt x="315383" y="572133"/>
                  <a:pt x="313186" y="592347"/>
                </a:cubicBezTo>
                <a:cubicBezTo>
                  <a:pt x="301004" y="704419"/>
                  <a:pt x="294624" y="817178"/>
                  <a:pt x="278681" y="928777"/>
                </a:cubicBezTo>
                <a:cubicBezTo>
                  <a:pt x="272930" y="969034"/>
                  <a:pt x="258051" y="1090072"/>
                  <a:pt x="261428" y="1049547"/>
                </a:cubicBezTo>
                <a:cubicBezTo>
                  <a:pt x="271656" y="926808"/>
                  <a:pt x="254569" y="977000"/>
                  <a:pt x="295933" y="894272"/>
                </a:cubicBezTo>
                <a:cubicBezTo>
                  <a:pt x="298809" y="877019"/>
                  <a:pt x="300627" y="859556"/>
                  <a:pt x="304560" y="842513"/>
                </a:cubicBezTo>
                <a:cubicBezTo>
                  <a:pt x="312904" y="806356"/>
                  <a:pt x="327273" y="765749"/>
                  <a:pt x="339066" y="730370"/>
                </a:cubicBezTo>
                <a:cubicBezTo>
                  <a:pt x="341941" y="713117"/>
                  <a:pt x="342161" y="695204"/>
                  <a:pt x="347692" y="678611"/>
                </a:cubicBezTo>
                <a:cubicBezTo>
                  <a:pt x="350970" y="668775"/>
                  <a:pt x="364780" y="642366"/>
                  <a:pt x="364945" y="652732"/>
                </a:cubicBezTo>
                <a:cubicBezTo>
                  <a:pt x="367957" y="842511"/>
                  <a:pt x="359194" y="1032294"/>
                  <a:pt x="356318" y="1222075"/>
                </a:cubicBezTo>
                <a:cubicBezTo>
                  <a:pt x="347692" y="1193320"/>
                  <a:pt x="336056" y="1165302"/>
                  <a:pt x="330439" y="1135811"/>
                </a:cubicBezTo>
                <a:cubicBezTo>
                  <a:pt x="324496" y="1104611"/>
                  <a:pt x="324451" y="1072572"/>
                  <a:pt x="321813" y="1040921"/>
                </a:cubicBezTo>
                <a:cubicBezTo>
                  <a:pt x="318699" y="1003559"/>
                  <a:pt x="320833" y="965481"/>
                  <a:pt x="313186" y="928777"/>
                </a:cubicBezTo>
                <a:cubicBezTo>
                  <a:pt x="306322" y="895828"/>
                  <a:pt x="290183" y="865517"/>
                  <a:pt x="278681" y="833887"/>
                </a:cubicBezTo>
                <a:cubicBezTo>
                  <a:pt x="255541" y="394247"/>
                  <a:pt x="289522" y="963048"/>
                  <a:pt x="261428" y="1075426"/>
                </a:cubicBezTo>
                <a:cubicBezTo>
                  <a:pt x="236979" y="1173222"/>
                  <a:pt x="249926" y="874143"/>
                  <a:pt x="244175" y="773502"/>
                </a:cubicBezTo>
                <a:cubicBezTo>
                  <a:pt x="218523" y="953078"/>
                  <a:pt x="248245" y="728635"/>
                  <a:pt x="226922" y="1144438"/>
                </a:cubicBezTo>
                <a:cubicBezTo>
                  <a:pt x="226456" y="1153519"/>
                  <a:pt x="220794" y="1161574"/>
                  <a:pt x="218296" y="1170317"/>
                </a:cubicBezTo>
                <a:cubicBezTo>
                  <a:pt x="215039" y="1181717"/>
                  <a:pt x="212545" y="1193321"/>
                  <a:pt x="209669" y="1204823"/>
                </a:cubicBezTo>
                <a:cubicBezTo>
                  <a:pt x="203918" y="1187570"/>
                  <a:pt x="197642" y="1170483"/>
                  <a:pt x="192416" y="1153064"/>
                </a:cubicBezTo>
                <a:cubicBezTo>
                  <a:pt x="189009" y="1141708"/>
                  <a:pt x="187539" y="1129806"/>
                  <a:pt x="183790" y="1118558"/>
                </a:cubicBezTo>
                <a:cubicBezTo>
                  <a:pt x="163528" y="1057771"/>
                  <a:pt x="163595" y="1060914"/>
                  <a:pt x="140658" y="1015041"/>
                </a:cubicBezTo>
                <a:cubicBezTo>
                  <a:pt x="137783" y="1003539"/>
                  <a:pt x="136847" y="991370"/>
                  <a:pt x="132032" y="980536"/>
                </a:cubicBezTo>
                <a:cubicBezTo>
                  <a:pt x="112318" y="936180"/>
                  <a:pt x="85090" y="923363"/>
                  <a:pt x="132032" y="954657"/>
                </a:cubicBezTo>
                <a:cubicBezTo>
                  <a:pt x="129156" y="992038"/>
                  <a:pt x="133705" y="1030751"/>
                  <a:pt x="123405" y="1066800"/>
                </a:cubicBezTo>
                <a:cubicBezTo>
                  <a:pt x="118600" y="1083618"/>
                  <a:pt x="117439" y="1032329"/>
                  <a:pt x="114779" y="1015041"/>
                </a:cubicBezTo>
                <a:cubicBezTo>
                  <a:pt x="111687" y="994945"/>
                  <a:pt x="109028" y="974785"/>
                  <a:pt x="106152" y="954657"/>
                </a:cubicBezTo>
                <a:cubicBezTo>
                  <a:pt x="103277" y="974785"/>
                  <a:pt x="106619" y="996855"/>
                  <a:pt x="97526" y="1015041"/>
                </a:cubicBezTo>
                <a:cubicBezTo>
                  <a:pt x="93459" y="1023174"/>
                  <a:pt x="91104" y="997984"/>
                  <a:pt x="88899" y="989162"/>
                </a:cubicBezTo>
                <a:cubicBezTo>
                  <a:pt x="68076" y="905870"/>
                  <a:pt x="91368" y="979316"/>
                  <a:pt x="71647" y="920151"/>
                </a:cubicBezTo>
                <a:cubicBezTo>
                  <a:pt x="68771" y="980536"/>
                  <a:pt x="75474" y="1042149"/>
                  <a:pt x="63020" y="1101306"/>
                </a:cubicBezTo>
                <a:cubicBezTo>
                  <a:pt x="60884" y="1111451"/>
                  <a:pt x="37446" y="1073690"/>
                  <a:pt x="37141" y="1084053"/>
                </a:cubicBezTo>
                <a:cubicBezTo>
                  <a:pt x="23808" y="1537381"/>
                  <a:pt x="0" y="1295098"/>
                  <a:pt x="71647" y="1420483"/>
                </a:cubicBezTo>
                <a:cubicBezTo>
                  <a:pt x="78027" y="1431648"/>
                  <a:pt x="83833" y="1443169"/>
                  <a:pt x="88899" y="1454989"/>
                </a:cubicBezTo>
                <a:cubicBezTo>
                  <a:pt x="92481" y="1463347"/>
                  <a:pt x="93110" y="1472919"/>
                  <a:pt x="97526" y="1480868"/>
                </a:cubicBezTo>
                <a:cubicBezTo>
                  <a:pt x="127127" y="1534148"/>
                  <a:pt x="120107" y="1524676"/>
                  <a:pt x="157911" y="1549879"/>
                </a:cubicBezTo>
                <a:cubicBezTo>
                  <a:pt x="220708" y="1644073"/>
                  <a:pt x="128088" y="1498859"/>
                  <a:pt x="183790" y="1610264"/>
                </a:cubicBezTo>
                <a:cubicBezTo>
                  <a:pt x="193063" y="1628810"/>
                  <a:pt x="218296" y="1662023"/>
                  <a:pt x="218296" y="1662023"/>
                </a:cubicBezTo>
                <a:cubicBezTo>
                  <a:pt x="224047" y="1679276"/>
                  <a:pt x="225462" y="1698649"/>
                  <a:pt x="235549" y="1713781"/>
                </a:cubicBezTo>
                <a:cubicBezTo>
                  <a:pt x="241300" y="1722407"/>
                  <a:pt x="248590" y="1730186"/>
                  <a:pt x="252801" y="1739660"/>
                </a:cubicBezTo>
                <a:cubicBezTo>
                  <a:pt x="260187" y="1756279"/>
                  <a:pt x="259966" y="1776287"/>
                  <a:pt x="270054" y="1791419"/>
                </a:cubicBezTo>
                <a:cubicBezTo>
                  <a:pt x="281556" y="1808672"/>
                  <a:pt x="287307" y="1831675"/>
                  <a:pt x="304560" y="1843177"/>
                </a:cubicBezTo>
                <a:cubicBezTo>
                  <a:pt x="363884" y="1882727"/>
                  <a:pt x="336647" y="1871126"/>
                  <a:pt x="382198" y="1886309"/>
                </a:cubicBezTo>
                <a:cubicBezTo>
                  <a:pt x="390824" y="1892060"/>
                  <a:pt x="398548" y="1899478"/>
                  <a:pt x="408077" y="1903562"/>
                </a:cubicBezTo>
                <a:cubicBezTo>
                  <a:pt x="418974" y="1908232"/>
                  <a:pt x="432289" y="1906307"/>
                  <a:pt x="442583" y="1912189"/>
                </a:cubicBezTo>
                <a:cubicBezTo>
                  <a:pt x="533042" y="1963880"/>
                  <a:pt x="413546" y="1919763"/>
                  <a:pt x="494341" y="1946694"/>
                </a:cubicBezTo>
                <a:cubicBezTo>
                  <a:pt x="588531" y="2009489"/>
                  <a:pt x="443325" y="1916873"/>
                  <a:pt x="554726" y="1972574"/>
                </a:cubicBezTo>
                <a:cubicBezTo>
                  <a:pt x="673377" y="2031899"/>
                  <a:pt x="560796" y="1991849"/>
                  <a:pt x="632364" y="2015706"/>
                </a:cubicBezTo>
                <a:cubicBezTo>
                  <a:pt x="638115" y="2024332"/>
                  <a:pt x="642728" y="2033836"/>
                  <a:pt x="649616" y="2041585"/>
                </a:cubicBezTo>
                <a:cubicBezTo>
                  <a:pt x="665826" y="2059821"/>
                  <a:pt x="687841" y="2073042"/>
                  <a:pt x="701375" y="2093343"/>
                </a:cubicBezTo>
                <a:cubicBezTo>
                  <a:pt x="707126" y="2101970"/>
                  <a:pt x="710825" y="2112396"/>
                  <a:pt x="718628" y="2119223"/>
                </a:cubicBezTo>
                <a:cubicBezTo>
                  <a:pt x="734233" y="2132877"/>
                  <a:pt x="770386" y="2153728"/>
                  <a:pt x="770386" y="2153728"/>
                </a:cubicBezTo>
                <a:cubicBezTo>
                  <a:pt x="796265" y="2150853"/>
                  <a:pt x="824734" y="2156747"/>
                  <a:pt x="848024" y="2145102"/>
                </a:cubicBezTo>
                <a:cubicBezTo>
                  <a:pt x="856157" y="2141036"/>
                  <a:pt x="845828" y="2125653"/>
                  <a:pt x="839398" y="2119223"/>
                </a:cubicBezTo>
                <a:cubicBezTo>
                  <a:pt x="830305" y="2110130"/>
                  <a:pt x="816057" y="2108350"/>
                  <a:pt x="804892" y="2101970"/>
                </a:cubicBezTo>
                <a:cubicBezTo>
                  <a:pt x="795890" y="2096826"/>
                  <a:pt x="787639" y="2090468"/>
                  <a:pt x="779013" y="2084717"/>
                </a:cubicBezTo>
                <a:cubicBezTo>
                  <a:pt x="773262" y="2076091"/>
                  <a:pt x="769856" y="2065315"/>
                  <a:pt x="761760" y="2058838"/>
                </a:cubicBezTo>
                <a:cubicBezTo>
                  <a:pt x="754660" y="2053158"/>
                  <a:pt x="744014" y="2054278"/>
                  <a:pt x="735881" y="2050211"/>
                </a:cubicBezTo>
                <a:cubicBezTo>
                  <a:pt x="668998" y="2016769"/>
                  <a:pt x="749162" y="2046011"/>
                  <a:pt x="684122" y="2024332"/>
                </a:cubicBezTo>
                <a:cubicBezTo>
                  <a:pt x="675496" y="2018581"/>
                  <a:pt x="667516" y="2011716"/>
                  <a:pt x="658243" y="2007079"/>
                </a:cubicBezTo>
                <a:cubicBezTo>
                  <a:pt x="650110" y="2003013"/>
                  <a:pt x="639464" y="2004133"/>
                  <a:pt x="632364" y="1998453"/>
                </a:cubicBezTo>
                <a:cubicBezTo>
                  <a:pt x="624268" y="1991976"/>
                  <a:pt x="621748" y="1980539"/>
                  <a:pt x="615111" y="1972574"/>
                </a:cubicBezTo>
                <a:cubicBezTo>
                  <a:pt x="607301" y="1963202"/>
                  <a:pt x="596722" y="1956324"/>
                  <a:pt x="589232" y="1946694"/>
                </a:cubicBezTo>
                <a:cubicBezTo>
                  <a:pt x="576502" y="1930327"/>
                  <a:pt x="566228" y="1912189"/>
                  <a:pt x="554726" y="1894936"/>
                </a:cubicBezTo>
                <a:cubicBezTo>
                  <a:pt x="548975" y="1886310"/>
                  <a:pt x="544804" y="1876388"/>
                  <a:pt x="537473" y="1869057"/>
                </a:cubicBezTo>
                <a:cubicBezTo>
                  <a:pt x="528847" y="1860430"/>
                  <a:pt x="519319" y="1852619"/>
                  <a:pt x="511594" y="1843177"/>
                </a:cubicBezTo>
                <a:cubicBezTo>
                  <a:pt x="493385" y="1820922"/>
                  <a:pt x="475785" y="1798092"/>
                  <a:pt x="459835" y="1774166"/>
                </a:cubicBezTo>
                <a:cubicBezTo>
                  <a:pt x="454084" y="1765540"/>
                  <a:pt x="449914" y="1755618"/>
                  <a:pt x="442583" y="1748287"/>
                </a:cubicBezTo>
                <a:cubicBezTo>
                  <a:pt x="435252" y="1740956"/>
                  <a:pt x="425330" y="1736785"/>
                  <a:pt x="416703" y="1731034"/>
                </a:cubicBezTo>
                <a:cubicBezTo>
                  <a:pt x="408622" y="1718913"/>
                  <a:pt x="381891" y="1677781"/>
                  <a:pt x="373571" y="1670649"/>
                </a:cubicBezTo>
                <a:cubicBezTo>
                  <a:pt x="363808" y="1662280"/>
                  <a:pt x="350568" y="1659147"/>
                  <a:pt x="339066" y="1653396"/>
                </a:cubicBezTo>
                <a:cubicBezTo>
                  <a:pt x="263374" y="1552478"/>
                  <a:pt x="359408" y="1677130"/>
                  <a:pt x="287307" y="1593011"/>
                </a:cubicBezTo>
                <a:cubicBezTo>
                  <a:pt x="277951" y="1582095"/>
                  <a:pt x="256882" y="1572145"/>
                  <a:pt x="261428" y="1558506"/>
                </a:cubicBezTo>
                <a:cubicBezTo>
                  <a:pt x="265177" y="1547259"/>
                  <a:pt x="284431" y="1564257"/>
                  <a:pt x="295933" y="1567132"/>
                </a:cubicBezTo>
                <a:cubicBezTo>
                  <a:pt x="310311" y="1575758"/>
                  <a:pt x="324848" y="1584125"/>
                  <a:pt x="339066" y="1593011"/>
                </a:cubicBezTo>
                <a:cubicBezTo>
                  <a:pt x="347858" y="1598506"/>
                  <a:pt x="358919" y="1601828"/>
                  <a:pt x="364945" y="1610264"/>
                </a:cubicBezTo>
                <a:cubicBezTo>
                  <a:pt x="379109" y="1630094"/>
                  <a:pt x="384179" y="1664643"/>
                  <a:pt x="390824" y="1687902"/>
                </a:cubicBezTo>
                <a:cubicBezTo>
                  <a:pt x="393322" y="1696645"/>
                  <a:pt x="394406" y="1706215"/>
                  <a:pt x="399450" y="1713781"/>
                </a:cubicBezTo>
                <a:cubicBezTo>
                  <a:pt x="406217" y="1723932"/>
                  <a:pt x="416703" y="1731034"/>
                  <a:pt x="425330" y="1739660"/>
                </a:cubicBezTo>
                <a:cubicBezTo>
                  <a:pt x="428205" y="1748287"/>
                  <a:pt x="431458" y="1756797"/>
                  <a:pt x="433956" y="1765540"/>
                </a:cubicBezTo>
                <a:cubicBezTo>
                  <a:pt x="437213" y="1776940"/>
                  <a:pt x="436701" y="1789751"/>
                  <a:pt x="442583" y="1800045"/>
                </a:cubicBezTo>
                <a:cubicBezTo>
                  <a:pt x="448636" y="1810637"/>
                  <a:pt x="459836" y="1817298"/>
                  <a:pt x="468462" y="1825925"/>
                </a:cubicBezTo>
                <a:cubicBezTo>
                  <a:pt x="471337" y="1837427"/>
                  <a:pt x="472925" y="1849329"/>
                  <a:pt x="477088" y="1860430"/>
                </a:cubicBezTo>
                <a:cubicBezTo>
                  <a:pt x="486634" y="1885885"/>
                  <a:pt x="507550" y="1915262"/>
                  <a:pt x="520220" y="1938068"/>
                </a:cubicBezTo>
                <a:cubicBezTo>
                  <a:pt x="526465" y="1949309"/>
                  <a:pt x="527185" y="1964858"/>
                  <a:pt x="537473" y="1972574"/>
                </a:cubicBezTo>
                <a:cubicBezTo>
                  <a:pt x="547970" y="1980446"/>
                  <a:pt x="605820" y="1993973"/>
                  <a:pt x="623737" y="1998453"/>
                </a:cubicBezTo>
                <a:cubicBezTo>
                  <a:pt x="629488" y="1984076"/>
                  <a:pt x="640990" y="1970806"/>
                  <a:pt x="640990" y="1955321"/>
                </a:cubicBezTo>
                <a:cubicBezTo>
                  <a:pt x="640990" y="1942461"/>
                  <a:pt x="629126" y="1932491"/>
                  <a:pt x="623737" y="1920815"/>
                </a:cubicBezTo>
                <a:cubicBezTo>
                  <a:pt x="611869" y="1895101"/>
                  <a:pt x="599176" y="1869694"/>
                  <a:pt x="589232" y="1843177"/>
                </a:cubicBezTo>
                <a:cubicBezTo>
                  <a:pt x="581882" y="1823576"/>
                  <a:pt x="578223" y="1802773"/>
                  <a:pt x="571979" y="1782792"/>
                </a:cubicBezTo>
                <a:cubicBezTo>
                  <a:pt x="563842" y="1756755"/>
                  <a:pt x="554726" y="1731034"/>
                  <a:pt x="546099" y="1705155"/>
                </a:cubicBezTo>
                <a:cubicBezTo>
                  <a:pt x="543118" y="1687266"/>
                  <a:pt x="536568" y="1639480"/>
                  <a:pt x="528847" y="1618891"/>
                </a:cubicBezTo>
                <a:cubicBezTo>
                  <a:pt x="524332" y="1606850"/>
                  <a:pt x="517345" y="1595887"/>
                  <a:pt x="511594" y="1584385"/>
                </a:cubicBezTo>
                <a:cubicBezTo>
                  <a:pt x="508718" y="1506747"/>
                  <a:pt x="473386" y="1423311"/>
                  <a:pt x="502967" y="1351472"/>
                </a:cubicBezTo>
                <a:cubicBezTo>
                  <a:pt x="509384" y="1335888"/>
                  <a:pt x="594093" y="1473562"/>
                  <a:pt x="606484" y="1489494"/>
                </a:cubicBezTo>
                <a:cubicBezTo>
                  <a:pt x="613974" y="1499124"/>
                  <a:pt x="625420" y="1505343"/>
                  <a:pt x="632364" y="1515374"/>
                </a:cubicBezTo>
                <a:cubicBezTo>
                  <a:pt x="651451" y="1542945"/>
                  <a:pt x="673517" y="1569826"/>
                  <a:pt x="684122" y="1601638"/>
                </a:cubicBezTo>
                <a:cubicBezTo>
                  <a:pt x="699319" y="1647224"/>
                  <a:pt x="693924" y="1637788"/>
                  <a:pt x="735881" y="1696528"/>
                </a:cubicBezTo>
                <a:cubicBezTo>
                  <a:pt x="748935" y="1714803"/>
                  <a:pt x="765538" y="1730320"/>
                  <a:pt x="779013" y="1748287"/>
                </a:cubicBezTo>
                <a:cubicBezTo>
                  <a:pt x="825154" y="1809808"/>
                  <a:pt x="790956" y="1792524"/>
                  <a:pt x="839398" y="1808672"/>
                </a:cubicBezTo>
                <a:cubicBezTo>
                  <a:pt x="833647" y="1825925"/>
                  <a:pt x="838411" y="1852297"/>
                  <a:pt x="822145" y="1860430"/>
                </a:cubicBezTo>
                <a:cubicBezTo>
                  <a:pt x="805741" y="1868632"/>
                  <a:pt x="738720" y="1824178"/>
                  <a:pt x="727254" y="1817298"/>
                </a:cubicBezTo>
                <a:cubicBezTo>
                  <a:pt x="698499" y="1762664"/>
                  <a:pt x="672099" y="1706725"/>
                  <a:pt x="640990" y="1653396"/>
                </a:cubicBezTo>
                <a:cubicBezTo>
                  <a:pt x="611653" y="1603103"/>
                  <a:pt x="546099" y="1506747"/>
                  <a:pt x="546099" y="1506747"/>
                </a:cubicBezTo>
                <a:cubicBezTo>
                  <a:pt x="540348" y="1483743"/>
                  <a:pt x="539451" y="1458944"/>
                  <a:pt x="528847" y="1437736"/>
                </a:cubicBezTo>
                <a:cubicBezTo>
                  <a:pt x="521573" y="1423187"/>
                  <a:pt x="504927" y="1415580"/>
                  <a:pt x="494341" y="1403230"/>
                </a:cubicBezTo>
                <a:cubicBezTo>
                  <a:pt x="487594" y="1395358"/>
                  <a:pt x="467030" y="1374836"/>
                  <a:pt x="477088" y="1377351"/>
                </a:cubicBezTo>
                <a:cubicBezTo>
                  <a:pt x="516301" y="1387155"/>
                  <a:pt x="533398" y="1417926"/>
                  <a:pt x="554726" y="1446362"/>
                </a:cubicBezTo>
                <a:cubicBezTo>
                  <a:pt x="557601" y="1454988"/>
                  <a:pt x="559659" y="1463932"/>
                  <a:pt x="563352" y="1472241"/>
                </a:cubicBezTo>
                <a:cubicBezTo>
                  <a:pt x="571186" y="1489868"/>
                  <a:pt x="582068" y="1506090"/>
                  <a:pt x="589232" y="1524000"/>
                </a:cubicBezTo>
                <a:cubicBezTo>
                  <a:pt x="593635" y="1535008"/>
                  <a:pt x="593043" y="1547672"/>
                  <a:pt x="597858" y="1558506"/>
                </a:cubicBezTo>
                <a:cubicBezTo>
                  <a:pt x="604667" y="1573828"/>
                  <a:pt x="616239" y="1586641"/>
                  <a:pt x="623737" y="1601638"/>
                </a:cubicBezTo>
                <a:cubicBezTo>
                  <a:pt x="627804" y="1609771"/>
                  <a:pt x="628297" y="1619384"/>
                  <a:pt x="632364" y="1627517"/>
                </a:cubicBezTo>
                <a:cubicBezTo>
                  <a:pt x="639862" y="1642514"/>
                  <a:pt x="649357" y="1656431"/>
                  <a:pt x="658243" y="1670649"/>
                </a:cubicBezTo>
                <a:cubicBezTo>
                  <a:pt x="663738" y="1679441"/>
                  <a:pt x="682827" y="1689197"/>
                  <a:pt x="675496" y="1696528"/>
                </a:cubicBezTo>
                <a:cubicBezTo>
                  <a:pt x="668164" y="1703859"/>
                  <a:pt x="658243" y="1685026"/>
                  <a:pt x="649616" y="1679275"/>
                </a:cubicBezTo>
                <a:cubicBezTo>
                  <a:pt x="643865" y="1664898"/>
                  <a:pt x="638464" y="1650376"/>
                  <a:pt x="632364" y="1636143"/>
                </a:cubicBezTo>
                <a:cubicBezTo>
                  <a:pt x="621208" y="1610113"/>
                  <a:pt x="607214" y="1585236"/>
                  <a:pt x="597858" y="1558506"/>
                </a:cubicBezTo>
                <a:cubicBezTo>
                  <a:pt x="509181" y="1305144"/>
                  <a:pt x="631128" y="1620851"/>
                  <a:pt x="554726" y="1368725"/>
                </a:cubicBezTo>
                <a:cubicBezTo>
                  <a:pt x="535205" y="1304305"/>
                  <a:pt x="502041" y="1244246"/>
                  <a:pt x="485715" y="1178943"/>
                </a:cubicBezTo>
                <a:cubicBezTo>
                  <a:pt x="479964" y="1155939"/>
                  <a:pt x="473430" y="1133117"/>
                  <a:pt x="468462" y="1109932"/>
                </a:cubicBezTo>
                <a:cubicBezTo>
                  <a:pt x="464797" y="1092830"/>
                  <a:pt x="448215" y="1045101"/>
                  <a:pt x="459835" y="1058174"/>
                </a:cubicBezTo>
                <a:cubicBezTo>
                  <a:pt x="518869" y="1124588"/>
                  <a:pt x="537440" y="1200453"/>
                  <a:pt x="580605" y="1273834"/>
                </a:cubicBezTo>
                <a:cubicBezTo>
                  <a:pt x="652227" y="1395591"/>
                  <a:pt x="597392" y="1272904"/>
                  <a:pt x="658243" y="1394604"/>
                </a:cubicBezTo>
                <a:cubicBezTo>
                  <a:pt x="665168" y="1408454"/>
                  <a:pt x="668571" y="1423886"/>
                  <a:pt x="675496" y="1437736"/>
                </a:cubicBezTo>
                <a:cubicBezTo>
                  <a:pt x="680133" y="1447009"/>
                  <a:pt x="687605" y="1454613"/>
                  <a:pt x="692749" y="1463615"/>
                </a:cubicBezTo>
                <a:cubicBezTo>
                  <a:pt x="699129" y="1474780"/>
                  <a:pt x="704935" y="1486301"/>
                  <a:pt x="710001" y="1498121"/>
                </a:cubicBezTo>
                <a:cubicBezTo>
                  <a:pt x="713583" y="1506479"/>
                  <a:pt x="722005" y="1532443"/>
                  <a:pt x="718628" y="1524000"/>
                </a:cubicBezTo>
                <a:cubicBezTo>
                  <a:pt x="689970" y="1452353"/>
                  <a:pt x="691032" y="1455031"/>
                  <a:pt x="675496" y="1377351"/>
                </a:cubicBezTo>
                <a:cubicBezTo>
                  <a:pt x="662213" y="1310939"/>
                  <a:pt x="678321" y="1342769"/>
                  <a:pt x="649616" y="1299713"/>
                </a:cubicBezTo>
                <a:cubicBezTo>
                  <a:pt x="646741" y="1285336"/>
                  <a:pt x="643613" y="1271007"/>
                  <a:pt x="640990" y="1256581"/>
                </a:cubicBezTo>
                <a:cubicBezTo>
                  <a:pt x="637861" y="1239372"/>
                  <a:pt x="630195" y="1187467"/>
                  <a:pt x="632364" y="1204823"/>
                </a:cubicBezTo>
                <a:cubicBezTo>
                  <a:pt x="637408" y="1245174"/>
                  <a:pt x="638651" y="1286433"/>
                  <a:pt x="649616" y="1325592"/>
                </a:cubicBezTo>
                <a:cubicBezTo>
                  <a:pt x="658984" y="1359050"/>
                  <a:pt x="678823" y="1388651"/>
                  <a:pt x="692749" y="1420483"/>
                </a:cubicBezTo>
                <a:cubicBezTo>
                  <a:pt x="719609" y="1481878"/>
                  <a:pt x="697556" y="1444948"/>
                  <a:pt x="727254" y="1489494"/>
                </a:cubicBezTo>
                <a:cubicBezTo>
                  <a:pt x="711093" y="1263227"/>
                  <a:pt x="736705" y="1466636"/>
                  <a:pt x="684122" y="1273834"/>
                </a:cubicBezTo>
                <a:cubicBezTo>
                  <a:pt x="636954" y="1100886"/>
                  <a:pt x="703519" y="1257267"/>
                  <a:pt x="632364" y="1075426"/>
                </a:cubicBezTo>
                <a:cubicBezTo>
                  <a:pt x="604882" y="1005194"/>
                  <a:pt x="555509" y="923281"/>
                  <a:pt x="537473" y="851140"/>
                </a:cubicBezTo>
                <a:cubicBezTo>
                  <a:pt x="531850" y="828649"/>
                  <a:pt x="561611" y="890790"/>
                  <a:pt x="571979" y="911525"/>
                </a:cubicBezTo>
                <a:cubicBezTo>
                  <a:pt x="578904" y="925375"/>
                  <a:pt x="581817" y="941063"/>
                  <a:pt x="589232" y="954657"/>
                </a:cubicBezTo>
                <a:cubicBezTo>
                  <a:pt x="599161" y="972860"/>
                  <a:pt x="613808" y="988212"/>
                  <a:pt x="623737" y="1006415"/>
                </a:cubicBezTo>
                <a:cubicBezTo>
                  <a:pt x="687041" y="1122472"/>
                  <a:pt x="604146" y="994282"/>
                  <a:pt x="658243" y="1075426"/>
                </a:cubicBezTo>
                <a:cubicBezTo>
                  <a:pt x="652492" y="1055298"/>
                  <a:pt x="647146" y="1035049"/>
                  <a:pt x="640990" y="1015041"/>
                </a:cubicBezTo>
                <a:cubicBezTo>
                  <a:pt x="635642" y="997659"/>
                  <a:pt x="628148" y="980926"/>
                  <a:pt x="623737" y="963283"/>
                </a:cubicBezTo>
                <a:cubicBezTo>
                  <a:pt x="619495" y="946315"/>
                  <a:pt x="618541" y="928676"/>
                  <a:pt x="615111" y="911525"/>
                </a:cubicBezTo>
                <a:cubicBezTo>
                  <a:pt x="612786" y="899899"/>
                  <a:pt x="608809" y="888645"/>
                  <a:pt x="606484" y="877019"/>
                </a:cubicBezTo>
                <a:cubicBezTo>
                  <a:pt x="603054" y="859868"/>
                  <a:pt x="596612" y="807813"/>
                  <a:pt x="597858" y="825260"/>
                </a:cubicBezTo>
                <a:cubicBezTo>
                  <a:pt x="601976" y="882910"/>
                  <a:pt x="606323" y="940665"/>
                  <a:pt x="615111" y="997789"/>
                </a:cubicBezTo>
                <a:cubicBezTo>
                  <a:pt x="617876" y="1015763"/>
                  <a:pt x="627678" y="1031975"/>
                  <a:pt x="632364" y="1049547"/>
                </a:cubicBezTo>
                <a:cubicBezTo>
                  <a:pt x="639195" y="1075162"/>
                  <a:pt x="643186" y="1101466"/>
                  <a:pt x="649616" y="1127185"/>
                </a:cubicBezTo>
                <a:cubicBezTo>
                  <a:pt x="676145" y="1233301"/>
                  <a:pt x="635071" y="1037198"/>
                  <a:pt x="666869" y="1196196"/>
                </a:cubicBezTo>
                <a:cubicBezTo>
                  <a:pt x="669745" y="1061049"/>
                  <a:pt x="669358" y="925793"/>
                  <a:pt x="675496" y="790755"/>
                </a:cubicBezTo>
                <a:cubicBezTo>
                  <a:pt x="675909" y="781671"/>
                  <a:pt x="680429" y="808325"/>
                  <a:pt x="684122" y="816634"/>
                </a:cubicBezTo>
                <a:cubicBezTo>
                  <a:pt x="691956" y="834261"/>
                  <a:pt x="702582" y="850587"/>
                  <a:pt x="710001" y="868392"/>
                </a:cubicBezTo>
                <a:cubicBezTo>
                  <a:pt x="720852" y="894434"/>
                  <a:pt x="737247" y="955126"/>
                  <a:pt x="744507" y="980536"/>
                </a:cubicBezTo>
                <a:cubicBezTo>
                  <a:pt x="753133" y="977660"/>
                  <a:pt x="765342" y="979475"/>
                  <a:pt x="770386" y="971909"/>
                </a:cubicBezTo>
                <a:cubicBezTo>
                  <a:pt x="778519" y="959709"/>
                  <a:pt x="776390" y="943203"/>
                  <a:pt x="779013" y="928777"/>
                </a:cubicBezTo>
                <a:cubicBezTo>
                  <a:pt x="805916" y="780814"/>
                  <a:pt x="761649" y="1006968"/>
                  <a:pt x="804892" y="790755"/>
                </a:cubicBezTo>
                <a:cubicBezTo>
                  <a:pt x="802017" y="669985"/>
                  <a:pt x="804437" y="548973"/>
                  <a:pt x="796266" y="428445"/>
                </a:cubicBezTo>
                <a:cubicBezTo>
                  <a:pt x="791935" y="364560"/>
                  <a:pt x="776786" y="307396"/>
                  <a:pt x="761760" y="247291"/>
                </a:cubicBezTo>
                <a:cubicBezTo>
                  <a:pt x="730414" y="278637"/>
                  <a:pt x="737663" y="268948"/>
                  <a:pt x="710001" y="307675"/>
                </a:cubicBezTo>
                <a:cubicBezTo>
                  <a:pt x="689600" y="336237"/>
                  <a:pt x="649616" y="393940"/>
                  <a:pt x="649616" y="393940"/>
                </a:cubicBezTo>
                <a:cubicBezTo>
                  <a:pt x="646741" y="402566"/>
                  <a:pt x="637613" y="411376"/>
                  <a:pt x="640990" y="419819"/>
                </a:cubicBezTo>
                <a:cubicBezTo>
                  <a:pt x="644840" y="429445"/>
                  <a:pt x="656606" y="435606"/>
                  <a:pt x="666869" y="437072"/>
                </a:cubicBezTo>
                <a:cubicBezTo>
                  <a:pt x="674449" y="438155"/>
                  <a:pt x="717544" y="423056"/>
                  <a:pt x="727254" y="419819"/>
                </a:cubicBezTo>
                <a:cubicBezTo>
                  <a:pt x="766397" y="341535"/>
                  <a:pt x="740361" y="365075"/>
                  <a:pt x="787639" y="333555"/>
                </a:cubicBezTo>
                <a:cubicBezTo>
                  <a:pt x="790515" y="324928"/>
                  <a:pt x="802696" y="314105"/>
                  <a:pt x="796266" y="307675"/>
                </a:cubicBezTo>
                <a:cubicBezTo>
                  <a:pt x="783406" y="294815"/>
                  <a:pt x="762677" y="291180"/>
                  <a:pt x="744507" y="290423"/>
                </a:cubicBezTo>
                <a:cubicBezTo>
                  <a:pt x="692714" y="288265"/>
                  <a:pt x="640990" y="296174"/>
                  <a:pt x="589232" y="299049"/>
                </a:cubicBezTo>
                <a:cubicBezTo>
                  <a:pt x="580605" y="301924"/>
                  <a:pt x="571485" y="303608"/>
                  <a:pt x="563352" y="307675"/>
                </a:cubicBezTo>
                <a:cubicBezTo>
                  <a:pt x="554079" y="312311"/>
                  <a:pt x="546475" y="319784"/>
                  <a:pt x="537473" y="324928"/>
                </a:cubicBezTo>
                <a:cubicBezTo>
                  <a:pt x="526308" y="331308"/>
                  <a:pt x="514469" y="336430"/>
                  <a:pt x="502967" y="342181"/>
                </a:cubicBezTo>
                <a:cubicBezTo>
                  <a:pt x="497216" y="353683"/>
                  <a:pt x="490781" y="364867"/>
                  <a:pt x="485715" y="376687"/>
                </a:cubicBezTo>
                <a:cubicBezTo>
                  <a:pt x="478287" y="394020"/>
                  <a:pt x="472842" y="419552"/>
                  <a:pt x="468462" y="437072"/>
                </a:cubicBezTo>
                <a:cubicBezTo>
                  <a:pt x="474213" y="494581"/>
                  <a:pt x="476584" y="552530"/>
                  <a:pt x="485715" y="609600"/>
                </a:cubicBezTo>
                <a:cubicBezTo>
                  <a:pt x="488161" y="624890"/>
                  <a:pt x="493526" y="640458"/>
                  <a:pt x="502967" y="652732"/>
                </a:cubicBezTo>
                <a:cubicBezTo>
                  <a:pt x="543145" y="704964"/>
                  <a:pt x="556436" y="711381"/>
                  <a:pt x="597858" y="738996"/>
                </a:cubicBezTo>
                <a:cubicBezTo>
                  <a:pt x="609360" y="736121"/>
                  <a:pt x="628615" y="741618"/>
                  <a:pt x="632364" y="730370"/>
                </a:cubicBezTo>
                <a:cubicBezTo>
                  <a:pt x="635643" y="720534"/>
                  <a:pt x="616834" y="713726"/>
                  <a:pt x="606484" y="713117"/>
                </a:cubicBezTo>
                <a:cubicBezTo>
                  <a:pt x="566195" y="710747"/>
                  <a:pt x="525971" y="718868"/>
                  <a:pt x="485715" y="721743"/>
                </a:cubicBezTo>
                <a:cubicBezTo>
                  <a:pt x="472800" y="799230"/>
                  <a:pt x="463568" y="831331"/>
                  <a:pt x="485715" y="928777"/>
                </a:cubicBezTo>
                <a:cubicBezTo>
                  <a:pt x="489320" y="944639"/>
                  <a:pt x="507327" y="953365"/>
                  <a:pt x="520220" y="963283"/>
                </a:cubicBezTo>
                <a:cubicBezTo>
                  <a:pt x="544873" y="982247"/>
                  <a:pt x="597858" y="1015041"/>
                  <a:pt x="597858" y="1015041"/>
                </a:cubicBezTo>
                <a:cubicBezTo>
                  <a:pt x="683702" y="1008438"/>
                  <a:pt x="701937" y="1031507"/>
                  <a:pt x="744507" y="971909"/>
                </a:cubicBezTo>
                <a:cubicBezTo>
                  <a:pt x="749792" y="964510"/>
                  <a:pt x="750258" y="954656"/>
                  <a:pt x="753133" y="946030"/>
                </a:cubicBezTo>
                <a:cubicBezTo>
                  <a:pt x="738756" y="879894"/>
                  <a:pt x="727596" y="812976"/>
                  <a:pt x="710001" y="747623"/>
                </a:cubicBezTo>
                <a:cubicBezTo>
                  <a:pt x="707306" y="737612"/>
                  <a:pt x="700080" y="729074"/>
                  <a:pt x="692749" y="721743"/>
                </a:cubicBezTo>
                <a:cubicBezTo>
                  <a:pt x="682583" y="711577"/>
                  <a:pt x="671103" y="702294"/>
                  <a:pt x="658243" y="695864"/>
                </a:cubicBezTo>
                <a:cubicBezTo>
                  <a:pt x="647639" y="690562"/>
                  <a:pt x="635239" y="690113"/>
                  <a:pt x="623737" y="687238"/>
                </a:cubicBezTo>
                <a:cubicBezTo>
                  <a:pt x="565027" y="698980"/>
                  <a:pt x="537463" y="694435"/>
                  <a:pt x="494341" y="730370"/>
                </a:cubicBezTo>
                <a:cubicBezTo>
                  <a:pt x="472473" y="748593"/>
                  <a:pt x="433956" y="790755"/>
                  <a:pt x="433956" y="790755"/>
                </a:cubicBezTo>
                <a:cubicBezTo>
                  <a:pt x="428205" y="805132"/>
                  <a:pt x="423628" y="820037"/>
                  <a:pt x="416703" y="833887"/>
                </a:cubicBezTo>
                <a:cubicBezTo>
                  <a:pt x="412066" y="843160"/>
                  <a:pt x="401781" y="849664"/>
                  <a:pt x="399450" y="859766"/>
                </a:cubicBezTo>
                <a:cubicBezTo>
                  <a:pt x="392952" y="887924"/>
                  <a:pt x="393699" y="917275"/>
                  <a:pt x="390824" y="946030"/>
                </a:cubicBezTo>
                <a:cubicBezTo>
                  <a:pt x="393699" y="1006415"/>
                  <a:pt x="392521" y="1067130"/>
                  <a:pt x="399450" y="1127185"/>
                </a:cubicBezTo>
                <a:cubicBezTo>
                  <a:pt x="401225" y="1142568"/>
                  <a:pt x="406626" y="1158560"/>
                  <a:pt x="416703" y="1170317"/>
                </a:cubicBezTo>
                <a:cubicBezTo>
                  <a:pt x="425072" y="1180081"/>
                  <a:pt x="439707" y="1181819"/>
                  <a:pt x="451209" y="1187570"/>
                </a:cubicBezTo>
                <a:cubicBezTo>
                  <a:pt x="459835" y="1199072"/>
                  <a:pt x="466172" y="1212719"/>
                  <a:pt x="477088" y="1222075"/>
                </a:cubicBezTo>
                <a:cubicBezTo>
                  <a:pt x="495780" y="1238097"/>
                  <a:pt x="555452" y="1253039"/>
                  <a:pt x="571979" y="1256581"/>
                </a:cubicBezTo>
                <a:cubicBezTo>
                  <a:pt x="632085" y="1269461"/>
                  <a:pt x="753133" y="1291087"/>
                  <a:pt x="753133" y="1291087"/>
                </a:cubicBezTo>
                <a:cubicBezTo>
                  <a:pt x="822144" y="1285336"/>
                  <a:pt x="911199" y="1322801"/>
                  <a:pt x="960167" y="1273834"/>
                </a:cubicBezTo>
                <a:cubicBezTo>
                  <a:pt x="1001035" y="1232966"/>
                  <a:pt x="954625" y="1157903"/>
                  <a:pt x="942915" y="1101306"/>
                </a:cubicBezTo>
                <a:cubicBezTo>
                  <a:pt x="928856" y="1033356"/>
                  <a:pt x="896261" y="1007810"/>
                  <a:pt x="848024" y="963283"/>
                </a:cubicBezTo>
                <a:cubicBezTo>
                  <a:pt x="817295" y="934917"/>
                  <a:pt x="785564" y="906905"/>
                  <a:pt x="744507" y="894272"/>
                </a:cubicBezTo>
                <a:cubicBezTo>
                  <a:pt x="736355" y="891764"/>
                  <a:pt x="618577" y="877452"/>
                  <a:pt x="615111" y="877019"/>
                </a:cubicBezTo>
                <a:cubicBezTo>
                  <a:pt x="569103" y="879894"/>
                  <a:pt x="522763" y="879417"/>
                  <a:pt x="477088" y="885645"/>
                </a:cubicBezTo>
                <a:cubicBezTo>
                  <a:pt x="416600" y="893893"/>
                  <a:pt x="430685" y="906549"/>
                  <a:pt x="382198" y="937404"/>
                </a:cubicBezTo>
                <a:cubicBezTo>
                  <a:pt x="365924" y="947760"/>
                  <a:pt x="347692" y="954657"/>
                  <a:pt x="330439" y="963283"/>
                </a:cubicBezTo>
                <a:cubicBezTo>
                  <a:pt x="321813" y="980536"/>
                  <a:pt x="311152" y="996913"/>
                  <a:pt x="304560" y="1015041"/>
                </a:cubicBezTo>
                <a:cubicBezTo>
                  <a:pt x="299549" y="1028821"/>
                  <a:pt x="295933" y="1043512"/>
                  <a:pt x="295933" y="1058174"/>
                </a:cubicBezTo>
                <a:cubicBezTo>
                  <a:pt x="295933" y="1067413"/>
                  <a:pt x="275951" y="1207826"/>
                  <a:pt x="321813" y="1247955"/>
                </a:cubicBezTo>
                <a:cubicBezTo>
                  <a:pt x="337418" y="1261609"/>
                  <a:pt x="354218" y="1275017"/>
                  <a:pt x="373571" y="1282460"/>
                </a:cubicBezTo>
                <a:cubicBezTo>
                  <a:pt x="392548" y="1289759"/>
                  <a:pt x="413900" y="1287744"/>
                  <a:pt x="433956" y="1291087"/>
                </a:cubicBezTo>
                <a:cubicBezTo>
                  <a:pt x="448419" y="1293497"/>
                  <a:pt x="462711" y="1296838"/>
                  <a:pt x="477088" y="1299713"/>
                </a:cubicBezTo>
                <a:cubicBezTo>
                  <a:pt x="525971" y="1296838"/>
                  <a:pt x="579939" y="1312986"/>
                  <a:pt x="623737" y="1291087"/>
                </a:cubicBezTo>
                <a:cubicBezTo>
                  <a:pt x="641923" y="1281994"/>
                  <a:pt x="618454" y="1250758"/>
                  <a:pt x="615111" y="1230702"/>
                </a:cubicBezTo>
                <a:cubicBezTo>
                  <a:pt x="612701" y="1216239"/>
                  <a:pt x="613041" y="1200684"/>
                  <a:pt x="606484" y="1187570"/>
                </a:cubicBezTo>
                <a:cubicBezTo>
                  <a:pt x="594826" y="1164255"/>
                  <a:pt x="566940" y="1154859"/>
                  <a:pt x="546099" y="1144438"/>
                </a:cubicBezTo>
                <a:cubicBezTo>
                  <a:pt x="525112" y="1162802"/>
                  <a:pt x="466632" y="1211270"/>
                  <a:pt x="442583" y="1239328"/>
                </a:cubicBezTo>
                <a:cubicBezTo>
                  <a:pt x="433735" y="1249651"/>
                  <a:pt x="402031" y="1304038"/>
                  <a:pt x="399450" y="1308340"/>
                </a:cubicBezTo>
                <a:cubicBezTo>
                  <a:pt x="387762" y="1390161"/>
                  <a:pt x="382985" y="1393844"/>
                  <a:pt x="399450" y="1498121"/>
                </a:cubicBezTo>
                <a:cubicBezTo>
                  <a:pt x="401456" y="1510823"/>
                  <a:pt x="407092" y="1524083"/>
                  <a:pt x="416703" y="1532626"/>
                </a:cubicBezTo>
                <a:cubicBezTo>
                  <a:pt x="434030" y="1548028"/>
                  <a:pt x="456960" y="1555630"/>
                  <a:pt x="477088" y="1567132"/>
                </a:cubicBezTo>
                <a:cubicBezTo>
                  <a:pt x="551850" y="1564257"/>
                  <a:pt x="627497" y="1570327"/>
                  <a:pt x="701375" y="1558506"/>
                </a:cubicBezTo>
                <a:cubicBezTo>
                  <a:pt x="710354" y="1557069"/>
                  <a:pt x="699850" y="1538307"/>
                  <a:pt x="692749" y="1532626"/>
                </a:cubicBezTo>
                <a:cubicBezTo>
                  <a:pt x="683491" y="1525220"/>
                  <a:pt x="669745" y="1526875"/>
                  <a:pt x="658243" y="1524000"/>
                </a:cubicBezTo>
                <a:cubicBezTo>
                  <a:pt x="627484" y="1565012"/>
                  <a:pt x="622198" y="1568673"/>
                  <a:pt x="649616" y="1541253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Llamada rectangular redondeada"/>
          <p:cNvSpPr/>
          <p:nvPr/>
        </p:nvSpPr>
        <p:spPr>
          <a:xfrm>
            <a:off x="3071802" y="4071942"/>
            <a:ext cx="428628" cy="357190"/>
          </a:xfrm>
          <a:prstGeom prst="wedgeRoundRectCallout">
            <a:avLst>
              <a:gd name="adj1" fmla="val -22558"/>
              <a:gd name="adj2" fmla="val 84638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Llamada rectangular redondeada"/>
          <p:cNvSpPr/>
          <p:nvPr/>
        </p:nvSpPr>
        <p:spPr>
          <a:xfrm>
            <a:off x="3714744" y="4071942"/>
            <a:ext cx="642942" cy="357190"/>
          </a:xfrm>
          <a:prstGeom prst="wedgeRoundRectCallout">
            <a:avLst>
              <a:gd name="adj1" fmla="val -20833"/>
              <a:gd name="adj2" fmla="val 98726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Llamada rectangular redondeada"/>
          <p:cNvSpPr/>
          <p:nvPr/>
        </p:nvSpPr>
        <p:spPr>
          <a:xfrm>
            <a:off x="4572000" y="4071942"/>
            <a:ext cx="428628" cy="357190"/>
          </a:xfrm>
          <a:prstGeom prst="wedgeRoundRectCallout">
            <a:avLst>
              <a:gd name="adj1" fmla="val -19108"/>
              <a:gd name="adj2" fmla="val 81476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9" name="28 Conector recto de flecha"/>
          <p:cNvCxnSpPr/>
          <p:nvPr/>
        </p:nvCxnSpPr>
        <p:spPr>
          <a:xfrm rot="5400000">
            <a:off x="2714612" y="4500570"/>
            <a:ext cx="357190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 de flecha"/>
          <p:cNvCxnSpPr/>
          <p:nvPr/>
        </p:nvCxnSpPr>
        <p:spPr>
          <a:xfrm rot="5400000">
            <a:off x="3571868" y="4572008"/>
            <a:ext cx="285752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 de flecha"/>
          <p:cNvCxnSpPr/>
          <p:nvPr/>
        </p:nvCxnSpPr>
        <p:spPr>
          <a:xfrm rot="5400000">
            <a:off x="4429124" y="4643446"/>
            <a:ext cx="285752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33 Forma libre"/>
          <p:cNvSpPr/>
          <p:nvPr/>
        </p:nvSpPr>
        <p:spPr>
          <a:xfrm>
            <a:off x="4282026" y="1224951"/>
            <a:ext cx="409631" cy="536558"/>
          </a:xfrm>
          <a:custGeom>
            <a:avLst/>
            <a:gdLst>
              <a:gd name="connsiteX0" fmla="*/ 289974 w 409631"/>
              <a:gd name="connsiteY0" fmla="*/ 0 h 536558"/>
              <a:gd name="connsiteX1" fmla="*/ 315853 w 409631"/>
              <a:gd name="connsiteY1" fmla="*/ 215660 h 536558"/>
              <a:gd name="connsiteX2" fmla="*/ 341732 w 409631"/>
              <a:gd name="connsiteY2" fmla="*/ 258792 h 536558"/>
              <a:gd name="connsiteX3" fmla="*/ 376238 w 409631"/>
              <a:gd name="connsiteY3" fmla="*/ 362309 h 536558"/>
              <a:gd name="connsiteX4" fmla="*/ 367612 w 409631"/>
              <a:gd name="connsiteY4" fmla="*/ 301924 h 536558"/>
              <a:gd name="connsiteX5" fmla="*/ 358985 w 409631"/>
              <a:gd name="connsiteY5" fmla="*/ 258792 h 536558"/>
              <a:gd name="connsiteX6" fmla="*/ 289974 w 409631"/>
              <a:gd name="connsiteY6" fmla="*/ 267419 h 536558"/>
              <a:gd name="connsiteX7" fmla="*/ 246842 w 409631"/>
              <a:gd name="connsiteY7" fmla="*/ 293298 h 536558"/>
              <a:gd name="connsiteX8" fmla="*/ 229589 w 409631"/>
              <a:gd name="connsiteY8" fmla="*/ 250166 h 536558"/>
              <a:gd name="connsiteX9" fmla="*/ 238216 w 409631"/>
              <a:gd name="connsiteY9" fmla="*/ 181155 h 536558"/>
              <a:gd name="connsiteX10" fmla="*/ 195083 w 409631"/>
              <a:gd name="connsiteY10" fmla="*/ 241540 h 536558"/>
              <a:gd name="connsiteX11" fmla="*/ 151951 w 409631"/>
              <a:gd name="connsiteY11" fmla="*/ 310551 h 536558"/>
              <a:gd name="connsiteX12" fmla="*/ 143325 w 409631"/>
              <a:gd name="connsiteY12" fmla="*/ 345057 h 536558"/>
              <a:gd name="connsiteX13" fmla="*/ 134699 w 409631"/>
              <a:gd name="connsiteY13" fmla="*/ 370936 h 536558"/>
              <a:gd name="connsiteX14" fmla="*/ 169204 w 409631"/>
              <a:gd name="connsiteY14" fmla="*/ 241540 h 536558"/>
              <a:gd name="connsiteX15" fmla="*/ 160578 w 409631"/>
              <a:gd name="connsiteY15" fmla="*/ 336430 h 536558"/>
              <a:gd name="connsiteX16" fmla="*/ 151951 w 409631"/>
              <a:gd name="connsiteY16" fmla="*/ 457200 h 536558"/>
              <a:gd name="connsiteX17" fmla="*/ 169204 w 409631"/>
              <a:gd name="connsiteY17" fmla="*/ 293298 h 536558"/>
              <a:gd name="connsiteX18" fmla="*/ 177831 w 409631"/>
              <a:gd name="connsiteY18" fmla="*/ 232913 h 536558"/>
              <a:gd name="connsiteX19" fmla="*/ 186457 w 409631"/>
              <a:gd name="connsiteY19" fmla="*/ 181155 h 536558"/>
              <a:gd name="connsiteX20" fmla="*/ 203710 w 409631"/>
              <a:gd name="connsiteY20" fmla="*/ 112143 h 536558"/>
              <a:gd name="connsiteX21" fmla="*/ 186457 w 409631"/>
              <a:gd name="connsiteY21" fmla="*/ 301924 h 536558"/>
              <a:gd name="connsiteX22" fmla="*/ 160578 w 409631"/>
              <a:gd name="connsiteY22" fmla="*/ 379562 h 536558"/>
              <a:gd name="connsiteX23" fmla="*/ 143325 w 409631"/>
              <a:gd name="connsiteY23" fmla="*/ 439947 h 536558"/>
              <a:gd name="connsiteX24" fmla="*/ 134699 w 409631"/>
              <a:gd name="connsiteY24" fmla="*/ 500332 h 536558"/>
              <a:gd name="connsiteX25" fmla="*/ 117446 w 409631"/>
              <a:gd name="connsiteY25" fmla="*/ 526211 h 536558"/>
              <a:gd name="connsiteX26" fmla="*/ 134699 w 409631"/>
              <a:gd name="connsiteY26" fmla="*/ 267419 h 536558"/>
              <a:gd name="connsiteX27" fmla="*/ 126072 w 409631"/>
              <a:gd name="connsiteY27" fmla="*/ 138023 h 536558"/>
              <a:gd name="connsiteX28" fmla="*/ 91566 w 409631"/>
              <a:gd name="connsiteY28" fmla="*/ 207034 h 536558"/>
              <a:gd name="connsiteX29" fmla="*/ 48434 w 409631"/>
              <a:gd name="connsiteY29" fmla="*/ 293298 h 536558"/>
              <a:gd name="connsiteX30" fmla="*/ 31182 w 409631"/>
              <a:gd name="connsiteY30" fmla="*/ 345057 h 536558"/>
              <a:gd name="connsiteX31" fmla="*/ 13929 w 409631"/>
              <a:gd name="connsiteY31" fmla="*/ 379562 h 536558"/>
              <a:gd name="connsiteX32" fmla="*/ 5302 w 409631"/>
              <a:gd name="connsiteY32" fmla="*/ 353683 h 536558"/>
              <a:gd name="connsiteX33" fmla="*/ 22555 w 409631"/>
              <a:gd name="connsiteY33" fmla="*/ 198407 h 536558"/>
              <a:gd name="connsiteX34" fmla="*/ 13929 w 409631"/>
              <a:gd name="connsiteY34" fmla="*/ 258792 h 536558"/>
              <a:gd name="connsiteX35" fmla="*/ 5302 w 409631"/>
              <a:gd name="connsiteY35" fmla="*/ 293298 h 536558"/>
              <a:gd name="connsiteX36" fmla="*/ 31182 w 409631"/>
              <a:gd name="connsiteY36" fmla="*/ 198407 h 536558"/>
              <a:gd name="connsiteX37" fmla="*/ 48434 w 409631"/>
              <a:gd name="connsiteY37" fmla="*/ 146649 h 536558"/>
              <a:gd name="connsiteX38" fmla="*/ 65687 w 409631"/>
              <a:gd name="connsiteY38" fmla="*/ 310551 h 536558"/>
              <a:gd name="connsiteX39" fmla="*/ 91566 w 409631"/>
              <a:gd name="connsiteY39" fmla="*/ 232913 h 536558"/>
              <a:gd name="connsiteX40" fmla="*/ 91566 w 409631"/>
              <a:gd name="connsiteY40" fmla="*/ 198407 h 536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09631" h="536558">
                <a:moveTo>
                  <a:pt x="289974" y="0"/>
                </a:moveTo>
                <a:cubicBezTo>
                  <a:pt x="298600" y="71887"/>
                  <a:pt x="301654" y="144664"/>
                  <a:pt x="315853" y="215660"/>
                </a:cubicBezTo>
                <a:cubicBezTo>
                  <a:pt x="319141" y="232101"/>
                  <a:pt x="335713" y="243143"/>
                  <a:pt x="341732" y="258792"/>
                </a:cubicBezTo>
                <a:cubicBezTo>
                  <a:pt x="409631" y="435332"/>
                  <a:pt x="322606" y="255047"/>
                  <a:pt x="376238" y="362309"/>
                </a:cubicBezTo>
                <a:cubicBezTo>
                  <a:pt x="373363" y="342181"/>
                  <a:pt x="370955" y="321980"/>
                  <a:pt x="367612" y="301924"/>
                </a:cubicBezTo>
                <a:cubicBezTo>
                  <a:pt x="365202" y="287461"/>
                  <a:pt x="372383" y="264747"/>
                  <a:pt x="358985" y="258792"/>
                </a:cubicBezTo>
                <a:cubicBezTo>
                  <a:pt x="337800" y="249377"/>
                  <a:pt x="312978" y="264543"/>
                  <a:pt x="289974" y="267419"/>
                </a:cubicBezTo>
                <a:cubicBezTo>
                  <a:pt x="275597" y="276045"/>
                  <a:pt x="262964" y="297904"/>
                  <a:pt x="246842" y="293298"/>
                </a:cubicBezTo>
                <a:cubicBezTo>
                  <a:pt x="231953" y="289044"/>
                  <a:pt x="230777" y="265605"/>
                  <a:pt x="229589" y="250166"/>
                </a:cubicBezTo>
                <a:cubicBezTo>
                  <a:pt x="227811" y="227052"/>
                  <a:pt x="260707" y="186777"/>
                  <a:pt x="238216" y="181155"/>
                </a:cubicBezTo>
                <a:cubicBezTo>
                  <a:pt x="214219" y="175156"/>
                  <a:pt x="208363" y="220671"/>
                  <a:pt x="195083" y="241540"/>
                </a:cubicBezTo>
                <a:cubicBezTo>
                  <a:pt x="128770" y="345746"/>
                  <a:pt x="233212" y="202205"/>
                  <a:pt x="151951" y="310551"/>
                </a:cubicBezTo>
                <a:cubicBezTo>
                  <a:pt x="149076" y="322053"/>
                  <a:pt x="146582" y="333657"/>
                  <a:pt x="143325" y="345057"/>
                </a:cubicBezTo>
                <a:cubicBezTo>
                  <a:pt x="140827" y="353800"/>
                  <a:pt x="134699" y="380029"/>
                  <a:pt x="134699" y="370936"/>
                </a:cubicBezTo>
                <a:cubicBezTo>
                  <a:pt x="134699" y="331600"/>
                  <a:pt x="158241" y="274430"/>
                  <a:pt x="169204" y="241540"/>
                </a:cubicBezTo>
                <a:cubicBezTo>
                  <a:pt x="166329" y="273170"/>
                  <a:pt x="163111" y="304771"/>
                  <a:pt x="160578" y="336430"/>
                </a:cubicBezTo>
                <a:cubicBezTo>
                  <a:pt x="157360" y="376661"/>
                  <a:pt x="144036" y="496776"/>
                  <a:pt x="151951" y="457200"/>
                </a:cubicBezTo>
                <a:cubicBezTo>
                  <a:pt x="162724" y="403331"/>
                  <a:pt x="162907" y="347872"/>
                  <a:pt x="169204" y="293298"/>
                </a:cubicBezTo>
                <a:cubicBezTo>
                  <a:pt x="171535" y="273099"/>
                  <a:pt x="174739" y="253009"/>
                  <a:pt x="177831" y="232913"/>
                </a:cubicBezTo>
                <a:cubicBezTo>
                  <a:pt x="180491" y="215626"/>
                  <a:pt x="182792" y="198257"/>
                  <a:pt x="186457" y="181155"/>
                </a:cubicBezTo>
                <a:cubicBezTo>
                  <a:pt x="191425" y="157969"/>
                  <a:pt x="203710" y="112143"/>
                  <a:pt x="203710" y="112143"/>
                </a:cubicBezTo>
                <a:cubicBezTo>
                  <a:pt x="197959" y="175403"/>
                  <a:pt x="196572" y="239213"/>
                  <a:pt x="186457" y="301924"/>
                </a:cubicBezTo>
                <a:cubicBezTo>
                  <a:pt x="182113" y="328855"/>
                  <a:pt x="168715" y="353525"/>
                  <a:pt x="160578" y="379562"/>
                </a:cubicBezTo>
                <a:cubicBezTo>
                  <a:pt x="154334" y="399543"/>
                  <a:pt x="149076" y="419819"/>
                  <a:pt x="143325" y="439947"/>
                </a:cubicBezTo>
                <a:cubicBezTo>
                  <a:pt x="140450" y="460075"/>
                  <a:pt x="140542" y="480857"/>
                  <a:pt x="134699" y="500332"/>
                </a:cubicBezTo>
                <a:cubicBezTo>
                  <a:pt x="131720" y="510262"/>
                  <a:pt x="118093" y="536558"/>
                  <a:pt x="117446" y="526211"/>
                </a:cubicBezTo>
                <a:cubicBezTo>
                  <a:pt x="114395" y="477393"/>
                  <a:pt x="128866" y="331572"/>
                  <a:pt x="134699" y="267419"/>
                </a:cubicBezTo>
                <a:cubicBezTo>
                  <a:pt x="131823" y="224287"/>
                  <a:pt x="151198" y="173199"/>
                  <a:pt x="126072" y="138023"/>
                </a:cubicBezTo>
                <a:cubicBezTo>
                  <a:pt x="111123" y="117095"/>
                  <a:pt x="101697" y="183395"/>
                  <a:pt x="91566" y="207034"/>
                </a:cubicBezTo>
                <a:cubicBezTo>
                  <a:pt x="55233" y="291810"/>
                  <a:pt x="96716" y="228923"/>
                  <a:pt x="48434" y="293298"/>
                </a:cubicBezTo>
                <a:cubicBezTo>
                  <a:pt x="42683" y="310551"/>
                  <a:pt x="37936" y="328172"/>
                  <a:pt x="31182" y="345057"/>
                </a:cubicBezTo>
                <a:cubicBezTo>
                  <a:pt x="26406" y="356997"/>
                  <a:pt x="26129" y="375496"/>
                  <a:pt x="13929" y="379562"/>
                </a:cubicBezTo>
                <a:cubicBezTo>
                  <a:pt x="5303" y="382437"/>
                  <a:pt x="8178" y="362309"/>
                  <a:pt x="5302" y="353683"/>
                </a:cubicBezTo>
                <a:cubicBezTo>
                  <a:pt x="11720" y="308758"/>
                  <a:pt x="22555" y="240285"/>
                  <a:pt x="22555" y="198407"/>
                </a:cubicBezTo>
                <a:cubicBezTo>
                  <a:pt x="22555" y="178074"/>
                  <a:pt x="17566" y="238787"/>
                  <a:pt x="13929" y="258792"/>
                </a:cubicBezTo>
                <a:cubicBezTo>
                  <a:pt x="11808" y="270457"/>
                  <a:pt x="0" y="303902"/>
                  <a:pt x="5302" y="293298"/>
                </a:cubicBezTo>
                <a:cubicBezTo>
                  <a:pt x="26155" y="251591"/>
                  <a:pt x="19824" y="240054"/>
                  <a:pt x="31182" y="198407"/>
                </a:cubicBezTo>
                <a:cubicBezTo>
                  <a:pt x="35967" y="180862"/>
                  <a:pt x="42683" y="163902"/>
                  <a:pt x="48434" y="146649"/>
                </a:cubicBezTo>
                <a:cubicBezTo>
                  <a:pt x="54185" y="201283"/>
                  <a:pt x="41119" y="261415"/>
                  <a:pt x="65687" y="310551"/>
                </a:cubicBezTo>
                <a:cubicBezTo>
                  <a:pt x="77887" y="334950"/>
                  <a:pt x="85432" y="259494"/>
                  <a:pt x="91566" y="232913"/>
                </a:cubicBezTo>
                <a:cubicBezTo>
                  <a:pt x="94152" y="221706"/>
                  <a:pt x="91566" y="209909"/>
                  <a:pt x="91566" y="19840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38 Forma libre"/>
          <p:cNvSpPr/>
          <p:nvPr/>
        </p:nvSpPr>
        <p:spPr>
          <a:xfrm>
            <a:off x="3906920" y="439947"/>
            <a:ext cx="848944" cy="2143878"/>
          </a:xfrm>
          <a:custGeom>
            <a:avLst/>
            <a:gdLst>
              <a:gd name="connsiteX0" fmla="*/ 552937 w 848944"/>
              <a:gd name="connsiteY0" fmla="*/ 25879 h 2143878"/>
              <a:gd name="connsiteX1" fmla="*/ 578816 w 848944"/>
              <a:gd name="connsiteY1" fmla="*/ 112144 h 2143878"/>
              <a:gd name="connsiteX2" fmla="*/ 596069 w 848944"/>
              <a:gd name="connsiteY2" fmla="*/ 146649 h 2143878"/>
              <a:gd name="connsiteX3" fmla="*/ 613322 w 848944"/>
              <a:gd name="connsiteY3" fmla="*/ 189781 h 2143878"/>
              <a:gd name="connsiteX4" fmla="*/ 639201 w 848944"/>
              <a:gd name="connsiteY4" fmla="*/ 284672 h 2143878"/>
              <a:gd name="connsiteX5" fmla="*/ 665080 w 848944"/>
              <a:gd name="connsiteY5" fmla="*/ 353683 h 2143878"/>
              <a:gd name="connsiteX6" fmla="*/ 682333 w 848944"/>
              <a:gd name="connsiteY6" fmla="*/ 422695 h 2143878"/>
              <a:gd name="connsiteX7" fmla="*/ 699586 w 848944"/>
              <a:gd name="connsiteY7" fmla="*/ 508959 h 2143878"/>
              <a:gd name="connsiteX8" fmla="*/ 716838 w 848944"/>
              <a:gd name="connsiteY8" fmla="*/ 543464 h 2143878"/>
              <a:gd name="connsiteX9" fmla="*/ 734091 w 848944"/>
              <a:gd name="connsiteY9" fmla="*/ 879895 h 2143878"/>
              <a:gd name="connsiteX10" fmla="*/ 751344 w 848944"/>
              <a:gd name="connsiteY10" fmla="*/ 940279 h 2143878"/>
              <a:gd name="connsiteX11" fmla="*/ 759971 w 848944"/>
              <a:gd name="connsiteY11" fmla="*/ 1017917 h 2143878"/>
              <a:gd name="connsiteX12" fmla="*/ 777223 w 848944"/>
              <a:gd name="connsiteY12" fmla="*/ 1552755 h 2143878"/>
              <a:gd name="connsiteX13" fmla="*/ 785850 w 848944"/>
              <a:gd name="connsiteY13" fmla="*/ 1932317 h 2143878"/>
              <a:gd name="connsiteX14" fmla="*/ 768597 w 848944"/>
              <a:gd name="connsiteY14" fmla="*/ 1992702 h 2143878"/>
              <a:gd name="connsiteX15" fmla="*/ 742718 w 848944"/>
              <a:gd name="connsiteY15" fmla="*/ 1828800 h 2143878"/>
              <a:gd name="connsiteX16" fmla="*/ 734091 w 848944"/>
              <a:gd name="connsiteY16" fmla="*/ 1716657 h 2143878"/>
              <a:gd name="connsiteX17" fmla="*/ 725465 w 848944"/>
              <a:gd name="connsiteY17" fmla="*/ 1682151 h 2143878"/>
              <a:gd name="connsiteX18" fmla="*/ 708212 w 848944"/>
              <a:gd name="connsiteY18" fmla="*/ 1578634 h 2143878"/>
              <a:gd name="connsiteX19" fmla="*/ 690959 w 848944"/>
              <a:gd name="connsiteY19" fmla="*/ 1492370 h 2143878"/>
              <a:gd name="connsiteX20" fmla="*/ 699586 w 848944"/>
              <a:gd name="connsiteY20" fmla="*/ 1164566 h 2143878"/>
              <a:gd name="connsiteX21" fmla="*/ 716838 w 848944"/>
              <a:gd name="connsiteY21" fmla="*/ 1112808 h 2143878"/>
              <a:gd name="connsiteX22" fmla="*/ 734091 w 848944"/>
              <a:gd name="connsiteY22" fmla="*/ 1026544 h 2143878"/>
              <a:gd name="connsiteX23" fmla="*/ 751344 w 848944"/>
              <a:gd name="connsiteY23" fmla="*/ 974785 h 2143878"/>
              <a:gd name="connsiteX24" fmla="*/ 742718 w 848944"/>
              <a:gd name="connsiteY24" fmla="*/ 215661 h 2143878"/>
              <a:gd name="connsiteX25" fmla="*/ 734091 w 848944"/>
              <a:gd name="connsiteY25" fmla="*/ 181155 h 2143878"/>
              <a:gd name="connsiteX26" fmla="*/ 716838 w 848944"/>
              <a:gd name="connsiteY26" fmla="*/ 138023 h 2143878"/>
              <a:gd name="connsiteX27" fmla="*/ 682333 w 848944"/>
              <a:gd name="connsiteY27" fmla="*/ 60385 h 2143878"/>
              <a:gd name="connsiteX28" fmla="*/ 673706 w 848944"/>
              <a:gd name="connsiteY28" fmla="*/ 17253 h 2143878"/>
              <a:gd name="connsiteX29" fmla="*/ 630574 w 848944"/>
              <a:gd name="connsiteY29" fmla="*/ 0 h 2143878"/>
              <a:gd name="connsiteX30" fmla="*/ 389035 w 848944"/>
              <a:gd name="connsiteY30" fmla="*/ 17253 h 2143878"/>
              <a:gd name="connsiteX31" fmla="*/ 320023 w 848944"/>
              <a:gd name="connsiteY31" fmla="*/ 34506 h 2143878"/>
              <a:gd name="connsiteX32" fmla="*/ 259638 w 848944"/>
              <a:gd name="connsiteY32" fmla="*/ 69011 h 2143878"/>
              <a:gd name="connsiteX33" fmla="*/ 251012 w 848944"/>
              <a:gd name="connsiteY33" fmla="*/ 94891 h 2143878"/>
              <a:gd name="connsiteX34" fmla="*/ 216506 w 848944"/>
              <a:gd name="connsiteY34" fmla="*/ 146649 h 2143878"/>
              <a:gd name="connsiteX35" fmla="*/ 207880 w 848944"/>
              <a:gd name="connsiteY35" fmla="*/ 172528 h 2143878"/>
              <a:gd name="connsiteX36" fmla="*/ 173374 w 848944"/>
              <a:gd name="connsiteY36" fmla="*/ 224287 h 2143878"/>
              <a:gd name="connsiteX37" fmla="*/ 164748 w 848944"/>
              <a:gd name="connsiteY37" fmla="*/ 250166 h 2143878"/>
              <a:gd name="connsiteX38" fmla="*/ 130242 w 848944"/>
              <a:gd name="connsiteY38" fmla="*/ 301925 h 2143878"/>
              <a:gd name="connsiteX39" fmla="*/ 104363 w 848944"/>
              <a:gd name="connsiteY39" fmla="*/ 379562 h 2143878"/>
              <a:gd name="connsiteX40" fmla="*/ 95737 w 848944"/>
              <a:gd name="connsiteY40" fmla="*/ 405442 h 2143878"/>
              <a:gd name="connsiteX41" fmla="*/ 78484 w 848944"/>
              <a:gd name="connsiteY41" fmla="*/ 431321 h 2143878"/>
              <a:gd name="connsiteX42" fmla="*/ 61231 w 848944"/>
              <a:gd name="connsiteY42" fmla="*/ 500332 h 2143878"/>
              <a:gd name="connsiteX43" fmla="*/ 43978 w 848944"/>
              <a:gd name="connsiteY43" fmla="*/ 526211 h 2143878"/>
              <a:gd name="connsiteX44" fmla="*/ 26725 w 848944"/>
              <a:gd name="connsiteY44" fmla="*/ 595223 h 2143878"/>
              <a:gd name="connsiteX45" fmla="*/ 9472 w 848944"/>
              <a:gd name="connsiteY45" fmla="*/ 681487 h 2143878"/>
              <a:gd name="connsiteX46" fmla="*/ 846 w 848944"/>
              <a:gd name="connsiteY46" fmla="*/ 810883 h 2143878"/>
              <a:gd name="connsiteX47" fmla="*/ 18099 w 848944"/>
              <a:gd name="connsiteY47" fmla="*/ 1207698 h 2143878"/>
              <a:gd name="connsiteX48" fmla="*/ 43978 w 848944"/>
              <a:gd name="connsiteY48" fmla="*/ 1293962 h 2143878"/>
              <a:gd name="connsiteX49" fmla="*/ 52605 w 848944"/>
              <a:gd name="connsiteY49" fmla="*/ 1328468 h 2143878"/>
              <a:gd name="connsiteX50" fmla="*/ 69857 w 848944"/>
              <a:gd name="connsiteY50" fmla="*/ 1380227 h 2143878"/>
              <a:gd name="connsiteX51" fmla="*/ 95737 w 848944"/>
              <a:gd name="connsiteY51" fmla="*/ 1475117 h 2143878"/>
              <a:gd name="connsiteX52" fmla="*/ 112989 w 848944"/>
              <a:gd name="connsiteY52" fmla="*/ 1509623 h 2143878"/>
              <a:gd name="connsiteX53" fmla="*/ 138869 w 848944"/>
              <a:gd name="connsiteY53" fmla="*/ 1595887 h 2143878"/>
              <a:gd name="connsiteX54" fmla="*/ 156122 w 848944"/>
              <a:gd name="connsiteY54" fmla="*/ 1647645 h 2143878"/>
              <a:gd name="connsiteX55" fmla="*/ 164748 w 848944"/>
              <a:gd name="connsiteY55" fmla="*/ 1690778 h 2143878"/>
              <a:gd name="connsiteX56" fmla="*/ 173374 w 848944"/>
              <a:gd name="connsiteY56" fmla="*/ 1777042 h 2143878"/>
              <a:gd name="connsiteX57" fmla="*/ 190627 w 848944"/>
              <a:gd name="connsiteY57" fmla="*/ 1828800 h 2143878"/>
              <a:gd name="connsiteX58" fmla="*/ 199254 w 848944"/>
              <a:gd name="connsiteY58" fmla="*/ 1863306 h 2143878"/>
              <a:gd name="connsiteX59" fmla="*/ 242386 w 848944"/>
              <a:gd name="connsiteY59" fmla="*/ 1915064 h 2143878"/>
              <a:gd name="connsiteX60" fmla="*/ 302771 w 848944"/>
              <a:gd name="connsiteY60" fmla="*/ 1975449 h 2143878"/>
              <a:gd name="connsiteX61" fmla="*/ 328650 w 848944"/>
              <a:gd name="connsiteY61" fmla="*/ 1992702 h 2143878"/>
              <a:gd name="connsiteX62" fmla="*/ 363155 w 848944"/>
              <a:gd name="connsiteY62" fmla="*/ 2001328 h 2143878"/>
              <a:gd name="connsiteX63" fmla="*/ 414914 w 848944"/>
              <a:gd name="connsiteY63" fmla="*/ 2018581 h 2143878"/>
              <a:gd name="connsiteX64" fmla="*/ 449420 w 848944"/>
              <a:gd name="connsiteY64" fmla="*/ 2027208 h 2143878"/>
              <a:gd name="connsiteX65" fmla="*/ 544310 w 848944"/>
              <a:gd name="connsiteY65" fmla="*/ 2053087 h 2143878"/>
              <a:gd name="connsiteX66" fmla="*/ 604695 w 848944"/>
              <a:gd name="connsiteY66" fmla="*/ 2078966 h 2143878"/>
              <a:gd name="connsiteX67" fmla="*/ 656454 w 848944"/>
              <a:gd name="connsiteY67" fmla="*/ 2096219 h 2143878"/>
              <a:gd name="connsiteX68" fmla="*/ 777223 w 848944"/>
              <a:gd name="connsiteY68" fmla="*/ 2113472 h 2143878"/>
              <a:gd name="connsiteX69" fmla="*/ 785850 w 848944"/>
              <a:gd name="connsiteY69" fmla="*/ 2044461 h 2143878"/>
              <a:gd name="connsiteX70" fmla="*/ 794476 w 848944"/>
              <a:gd name="connsiteY70" fmla="*/ 2018581 h 2143878"/>
              <a:gd name="connsiteX71" fmla="*/ 803103 w 848944"/>
              <a:gd name="connsiteY71" fmla="*/ 1984076 h 2143878"/>
              <a:gd name="connsiteX72" fmla="*/ 811729 w 848944"/>
              <a:gd name="connsiteY72" fmla="*/ 1794295 h 2143878"/>
              <a:gd name="connsiteX73" fmla="*/ 794476 w 848944"/>
              <a:gd name="connsiteY73" fmla="*/ 1328468 h 2143878"/>
              <a:gd name="connsiteX74" fmla="*/ 785850 w 848944"/>
              <a:gd name="connsiteY74" fmla="*/ 1276710 h 2143878"/>
              <a:gd name="connsiteX75" fmla="*/ 768597 w 848944"/>
              <a:gd name="connsiteY75" fmla="*/ 1224951 h 2143878"/>
              <a:gd name="connsiteX76" fmla="*/ 751344 w 848944"/>
              <a:gd name="connsiteY76" fmla="*/ 1155940 h 2143878"/>
              <a:gd name="connsiteX77" fmla="*/ 742718 w 848944"/>
              <a:gd name="connsiteY77" fmla="*/ 603849 h 2143878"/>
              <a:gd name="connsiteX78" fmla="*/ 734091 w 848944"/>
              <a:gd name="connsiteY78" fmla="*/ 577970 h 2143878"/>
              <a:gd name="connsiteX79" fmla="*/ 716838 w 848944"/>
              <a:gd name="connsiteY79" fmla="*/ 491706 h 2143878"/>
              <a:gd name="connsiteX80" fmla="*/ 708212 w 848944"/>
              <a:gd name="connsiteY80" fmla="*/ 448574 h 2143878"/>
              <a:gd name="connsiteX81" fmla="*/ 699586 w 848944"/>
              <a:gd name="connsiteY81" fmla="*/ 388189 h 2143878"/>
              <a:gd name="connsiteX82" fmla="*/ 690959 w 848944"/>
              <a:gd name="connsiteY82" fmla="*/ 362310 h 2143878"/>
              <a:gd name="connsiteX83" fmla="*/ 673706 w 848944"/>
              <a:gd name="connsiteY83" fmla="*/ 267419 h 2143878"/>
              <a:gd name="connsiteX84" fmla="*/ 665080 w 848944"/>
              <a:gd name="connsiteY84" fmla="*/ 241540 h 2143878"/>
              <a:gd name="connsiteX85" fmla="*/ 665080 w 848944"/>
              <a:gd name="connsiteY85" fmla="*/ 232913 h 2143878"/>
              <a:gd name="connsiteX86" fmla="*/ 682333 w 848944"/>
              <a:gd name="connsiteY86" fmla="*/ 310551 h 2143878"/>
              <a:gd name="connsiteX87" fmla="*/ 699586 w 848944"/>
              <a:gd name="connsiteY87" fmla="*/ 586596 h 2143878"/>
              <a:gd name="connsiteX88" fmla="*/ 716838 w 848944"/>
              <a:gd name="connsiteY88" fmla="*/ 638355 h 2143878"/>
              <a:gd name="connsiteX89" fmla="*/ 725465 w 848944"/>
              <a:gd name="connsiteY89" fmla="*/ 664234 h 2143878"/>
              <a:gd name="connsiteX90" fmla="*/ 716838 w 848944"/>
              <a:gd name="connsiteY90" fmla="*/ 1000664 h 2143878"/>
              <a:gd name="connsiteX91" fmla="*/ 690959 w 848944"/>
              <a:gd name="connsiteY91" fmla="*/ 1086928 h 214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848944" h="2143878">
                <a:moveTo>
                  <a:pt x="552937" y="25879"/>
                </a:moveTo>
                <a:cubicBezTo>
                  <a:pt x="589385" y="80555"/>
                  <a:pt x="553194" y="18201"/>
                  <a:pt x="578816" y="112144"/>
                </a:cubicBezTo>
                <a:cubicBezTo>
                  <a:pt x="582200" y="124550"/>
                  <a:pt x="590846" y="134898"/>
                  <a:pt x="596069" y="146649"/>
                </a:cubicBezTo>
                <a:cubicBezTo>
                  <a:pt x="602358" y="160799"/>
                  <a:pt x="607571" y="175404"/>
                  <a:pt x="613322" y="189781"/>
                </a:cubicBezTo>
                <a:cubicBezTo>
                  <a:pt x="628965" y="283642"/>
                  <a:pt x="611494" y="201549"/>
                  <a:pt x="639201" y="284672"/>
                </a:cubicBezTo>
                <a:cubicBezTo>
                  <a:pt x="662691" y="355144"/>
                  <a:pt x="629785" y="283095"/>
                  <a:pt x="665080" y="353683"/>
                </a:cubicBezTo>
                <a:cubicBezTo>
                  <a:pt x="670831" y="376687"/>
                  <a:pt x="677189" y="399548"/>
                  <a:pt x="682333" y="422695"/>
                </a:cubicBezTo>
                <a:cubicBezTo>
                  <a:pt x="688694" y="451321"/>
                  <a:pt x="686472" y="482731"/>
                  <a:pt x="699586" y="508959"/>
                </a:cubicBezTo>
                <a:lnTo>
                  <a:pt x="716838" y="543464"/>
                </a:lnTo>
                <a:cubicBezTo>
                  <a:pt x="720551" y="662269"/>
                  <a:pt x="713672" y="767592"/>
                  <a:pt x="734091" y="879895"/>
                </a:cubicBezTo>
                <a:cubicBezTo>
                  <a:pt x="738422" y="903717"/>
                  <a:pt x="743955" y="918112"/>
                  <a:pt x="751344" y="940279"/>
                </a:cubicBezTo>
                <a:cubicBezTo>
                  <a:pt x="754220" y="966158"/>
                  <a:pt x="759194" y="991890"/>
                  <a:pt x="759971" y="1017917"/>
                </a:cubicBezTo>
                <a:cubicBezTo>
                  <a:pt x="776136" y="1559444"/>
                  <a:pt x="727622" y="1354341"/>
                  <a:pt x="777223" y="1552755"/>
                </a:cubicBezTo>
                <a:cubicBezTo>
                  <a:pt x="780099" y="1679276"/>
                  <a:pt x="785850" y="1805764"/>
                  <a:pt x="785850" y="1932317"/>
                </a:cubicBezTo>
                <a:cubicBezTo>
                  <a:pt x="785850" y="2056225"/>
                  <a:pt x="783362" y="2036998"/>
                  <a:pt x="768597" y="1992702"/>
                </a:cubicBezTo>
                <a:cubicBezTo>
                  <a:pt x="759971" y="1938068"/>
                  <a:pt x="746960" y="1883948"/>
                  <a:pt x="742718" y="1828800"/>
                </a:cubicBezTo>
                <a:cubicBezTo>
                  <a:pt x="739842" y="1791419"/>
                  <a:pt x="738472" y="1753892"/>
                  <a:pt x="734091" y="1716657"/>
                </a:cubicBezTo>
                <a:cubicBezTo>
                  <a:pt x="732706" y="1704882"/>
                  <a:pt x="727650" y="1693804"/>
                  <a:pt x="725465" y="1682151"/>
                </a:cubicBezTo>
                <a:cubicBezTo>
                  <a:pt x="719018" y="1647769"/>
                  <a:pt x="715073" y="1612936"/>
                  <a:pt x="708212" y="1578634"/>
                </a:cubicBezTo>
                <a:lnTo>
                  <a:pt x="690959" y="1492370"/>
                </a:lnTo>
                <a:cubicBezTo>
                  <a:pt x="693835" y="1383102"/>
                  <a:pt x="692151" y="1273619"/>
                  <a:pt x="699586" y="1164566"/>
                </a:cubicBezTo>
                <a:cubicBezTo>
                  <a:pt x="700823" y="1146422"/>
                  <a:pt x="712427" y="1130451"/>
                  <a:pt x="716838" y="1112808"/>
                </a:cubicBezTo>
                <a:cubicBezTo>
                  <a:pt x="723950" y="1084359"/>
                  <a:pt x="724818" y="1054363"/>
                  <a:pt x="734091" y="1026544"/>
                </a:cubicBezTo>
                <a:lnTo>
                  <a:pt x="751344" y="974785"/>
                </a:lnTo>
                <a:cubicBezTo>
                  <a:pt x="748469" y="721744"/>
                  <a:pt x="748218" y="468659"/>
                  <a:pt x="742718" y="215661"/>
                </a:cubicBezTo>
                <a:cubicBezTo>
                  <a:pt x="742460" y="203808"/>
                  <a:pt x="737840" y="192403"/>
                  <a:pt x="734091" y="181155"/>
                </a:cubicBezTo>
                <a:cubicBezTo>
                  <a:pt x="729194" y="166465"/>
                  <a:pt x="722130" y="152576"/>
                  <a:pt x="716838" y="138023"/>
                </a:cubicBezTo>
                <a:cubicBezTo>
                  <a:pt x="692200" y="70267"/>
                  <a:pt x="712016" y="104908"/>
                  <a:pt x="682333" y="60385"/>
                </a:cubicBezTo>
                <a:cubicBezTo>
                  <a:pt x="679457" y="46008"/>
                  <a:pt x="683248" y="28385"/>
                  <a:pt x="673706" y="17253"/>
                </a:cubicBezTo>
                <a:cubicBezTo>
                  <a:pt x="663629" y="5496"/>
                  <a:pt x="646059" y="0"/>
                  <a:pt x="630574" y="0"/>
                </a:cubicBezTo>
                <a:cubicBezTo>
                  <a:pt x="549856" y="0"/>
                  <a:pt x="469548" y="11502"/>
                  <a:pt x="389035" y="17253"/>
                </a:cubicBezTo>
                <a:cubicBezTo>
                  <a:pt x="363715" y="22317"/>
                  <a:pt x="343235" y="24558"/>
                  <a:pt x="320023" y="34506"/>
                </a:cubicBezTo>
                <a:cubicBezTo>
                  <a:pt x="289382" y="47638"/>
                  <a:pt x="285626" y="51687"/>
                  <a:pt x="259638" y="69011"/>
                </a:cubicBezTo>
                <a:cubicBezTo>
                  <a:pt x="256763" y="77638"/>
                  <a:pt x="255428" y="86942"/>
                  <a:pt x="251012" y="94891"/>
                </a:cubicBezTo>
                <a:cubicBezTo>
                  <a:pt x="240942" y="113017"/>
                  <a:pt x="216506" y="146649"/>
                  <a:pt x="216506" y="146649"/>
                </a:cubicBezTo>
                <a:cubicBezTo>
                  <a:pt x="213631" y="155275"/>
                  <a:pt x="212296" y="164579"/>
                  <a:pt x="207880" y="172528"/>
                </a:cubicBezTo>
                <a:cubicBezTo>
                  <a:pt x="197810" y="190654"/>
                  <a:pt x="173374" y="224287"/>
                  <a:pt x="173374" y="224287"/>
                </a:cubicBezTo>
                <a:cubicBezTo>
                  <a:pt x="170499" y="232913"/>
                  <a:pt x="169164" y="242217"/>
                  <a:pt x="164748" y="250166"/>
                </a:cubicBezTo>
                <a:cubicBezTo>
                  <a:pt x="154678" y="268292"/>
                  <a:pt x="130242" y="301925"/>
                  <a:pt x="130242" y="301925"/>
                </a:cubicBezTo>
                <a:lnTo>
                  <a:pt x="104363" y="379562"/>
                </a:lnTo>
                <a:cubicBezTo>
                  <a:pt x="101488" y="388189"/>
                  <a:pt x="100781" y="397876"/>
                  <a:pt x="95737" y="405442"/>
                </a:cubicBezTo>
                <a:cubicBezTo>
                  <a:pt x="89986" y="414068"/>
                  <a:pt x="83121" y="422048"/>
                  <a:pt x="78484" y="431321"/>
                </a:cubicBezTo>
                <a:cubicBezTo>
                  <a:pt x="62517" y="463254"/>
                  <a:pt x="75999" y="460950"/>
                  <a:pt x="61231" y="500332"/>
                </a:cubicBezTo>
                <a:cubicBezTo>
                  <a:pt x="57591" y="510040"/>
                  <a:pt x="49729" y="517585"/>
                  <a:pt x="43978" y="526211"/>
                </a:cubicBezTo>
                <a:cubicBezTo>
                  <a:pt x="38227" y="549215"/>
                  <a:pt x="31375" y="571972"/>
                  <a:pt x="26725" y="595223"/>
                </a:cubicBezTo>
                <a:lnTo>
                  <a:pt x="9472" y="681487"/>
                </a:lnTo>
                <a:cubicBezTo>
                  <a:pt x="6597" y="724619"/>
                  <a:pt x="846" y="767655"/>
                  <a:pt x="846" y="810883"/>
                </a:cubicBezTo>
                <a:cubicBezTo>
                  <a:pt x="846" y="887228"/>
                  <a:pt x="0" y="1090057"/>
                  <a:pt x="18099" y="1207698"/>
                </a:cubicBezTo>
                <a:cubicBezTo>
                  <a:pt x="23577" y="1243304"/>
                  <a:pt x="34570" y="1256332"/>
                  <a:pt x="43978" y="1293962"/>
                </a:cubicBezTo>
                <a:cubicBezTo>
                  <a:pt x="46854" y="1305464"/>
                  <a:pt x="49198" y="1317112"/>
                  <a:pt x="52605" y="1328468"/>
                </a:cubicBezTo>
                <a:cubicBezTo>
                  <a:pt x="57831" y="1345887"/>
                  <a:pt x="66290" y="1362394"/>
                  <a:pt x="69857" y="1380227"/>
                </a:cubicBezTo>
                <a:cubicBezTo>
                  <a:pt x="76168" y="1411781"/>
                  <a:pt x="81144" y="1445929"/>
                  <a:pt x="95737" y="1475117"/>
                </a:cubicBezTo>
                <a:cubicBezTo>
                  <a:pt x="101488" y="1486619"/>
                  <a:pt x="108213" y="1497683"/>
                  <a:pt x="112989" y="1509623"/>
                </a:cubicBezTo>
                <a:cubicBezTo>
                  <a:pt x="137389" y="1570624"/>
                  <a:pt x="123616" y="1545045"/>
                  <a:pt x="138869" y="1595887"/>
                </a:cubicBezTo>
                <a:cubicBezTo>
                  <a:pt x="144095" y="1613306"/>
                  <a:pt x="152556" y="1629812"/>
                  <a:pt x="156122" y="1647645"/>
                </a:cubicBezTo>
                <a:cubicBezTo>
                  <a:pt x="158997" y="1662023"/>
                  <a:pt x="162810" y="1676244"/>
                  <a:pt x="164748" y="1690778"/>
                </a:cubicBezTo>
                <a:cubicBezTo>
                  <a:pt x="168567" y="1719423"/>
                  <a:pt x="168048" y="1748639"/>
                  <a:pt x="173374" y="1777042"/>
                </a:cubicBezTo>
                <a:cubicBezTo>
                  <a:pt x="176725" y="1794916"/>
                  <a:pt x="186216" y="1811157"/>
                  <a:pt x="190627" y="1828800"/>
                </a:cubicBezTo>
                <a:cubicBezTo>
                  <a:pt x="193503" y="1840302"/>
                  <a:pt x="194584" y="1852409"/>
                  <a:pt x="199254" y="1863306"/>
                </a:cubicBezTo>
                <a:cubicBezTo>
                  <a:pt x="208262" y="1884326"/>
                  <a:pt x="226838" y="1899517"/>
                  <a:pt x="242386" y="1915064"/>
                </a:cubicBezTo>
                <a:cubicBezTo>
                  <a:pt x="257569" y="1960616"/>
                  <a:pt x="243446" y="1935899"/>
                  <a:pt x="302771" y="1975449"/>
                </a:cubicBezTo>
                <a:cubicBezTo>
                  <a:pt x="311397" y="1981200"/>
                  <a:pt x="318592" y="1990188"/>
                  <a:pt x="328650" y="1992702"/>
                </a:cubicBezTo>
                <a:cubicBezTo>
                  <a:pt x="340152" y="1995577"/>
                  <a:pt x="351799" y="1997921"/>
                  <a:pt x="363155" y="2001328"/>
                </a:cubicBezTo>
                <a:cubicBezTo>
                  <a:pt x="380574" y="2006554"/>
                  <a:pt x="397271" y="2014170"/>
                  <a:pt x="414914" y="2018581"/>
                </a:cubicBezTo>
                <a:cubicBezTo>
                  <a:pt x="426416" y="2021457"/>
                  <a:pt x="438172" y="2023459"/>
                  <a:pt x="449420" y="2027208"/>
                </a:cubicBezTo>
                <a:cubicBezTo>
                  <a:pt x="574074" y="2068760"/>
                  <a:pt x="403540" y="2021806"/>
                  <a:pt x="544310" y="2053087"/>
                </a:cubicBezTo>
                <a:cubicBezTo>
                  <a:pt x="575550" y="2060029"/>
                  <a:pt x="571728" y="2065779"/>
                  <a:pt x="604695" y="2078966"/>
                </a:cubicBezTo>
                <a:cubicBezTo>
                  <a:pt x="621581" y="2085720"/>
                  <a:pt x="656454" y="2096219"/>
                  <a:pt x="656454" y="2096219"/>
                </a:cubicBezTo>
                <a:cubicBezTo>
                  <a:pt x="727941" y="2143878"/>
                  <a:pt x="688096" y="2135754"/>
                  <a:pt x="777223" y="2113472"/>
                </a:cubicBezTo>
                <a:cubicBezTo>
                  <a:pt x="780099" y="2090468"/>
                  <a:pt x="781703" y="2067270"/>
                  <a:pt x="785850" y="2044461"/>
                </a:cubicBezTo>
                <a:cubicBezTo>
                  <a:pt x="787477" y="2035514"/>
                  <a:pt x="791978" y="2027324"/>
                  <a:pt x="794476" y="2018581"/>
                </a:cubicBezTo>
                <a:cubicBezTo>
                  <a:pt x="797733" y="2007181"/>
                  <a:pt x="800227" y="1995578"/>
                  <a:pt x="803103" y="1984076"/>
                </a:cubicBezTo>
                <a:cubicBezTo>
                  <a:pt x="805978" y="1920816"/>
                  <a:pt x="811729" y="1857621"/>
                  <a:pt x="811729" y="1794295"/>
                </a:cubicBezTo>
                <a:cubicBezTo>
                  <a:pt x="811729" y="1371666"/>
                  <a:pt x="848944" y="1491859"/>
                  <a:pt x="794476" y="1328468"/>
                </a:cubicBezTo>
                <a:cubicBezTo>
                  <a:pt x="791601" y="1311215"/>
                  <a:pt x="790092" y="1293678"/>
                  <a:pt x="785850" y="1276710"/>
                </a:cubicBezTo>
                <a:cubicBezTo>
                  <a:pt x="781439" y="1259067"/>
                  <a:pt x="773008" y="1242594"/>
                  <a:pt x="768597" y="1224951"/>
                </a:cubicBezTo>
                <a:lnTo>
                  <a:pt x="751344" y="1155940"/>
                </a:lnTo>
                <a:cubicBezTo>
                  <a:pt x="748469" y="971910"/>
                  <a:pt x="748210" y="787820"/>
                  <a:pt x="742718" y="603849"/>
                </a:cubicBezTo>
                <a:cubicBezTo>
                  <a:pt x="742447" y="594760"/>
                  <a:pt x="736589" y="586713"/>
                  <a:pt x="734091" y="577970"/>
                </a:cubicBezTo>
                <a:cubicBezTo>
                  <a:pt x="722651" y="537930"/>
                  <a:pt x="725308" y="538290"/>
                  <a:pt x="716838" y="491706"/>
                </a:cubicBezTo>
                <a:cubicBezTo>
                  <a:pt x="714215" y="477280"/>
                  <a:pt x="710622" y="463037"/>
                  <a:pt x="708212" y="448574"/>
                </a:cubicBezTo>
                <a:cubicBezTo>
                  <a:pt x="704869" y="428518"/>
                  <a:pt x="703574" y="408127"/>
                  <a:pt x="699586" y="388189"/>
                </a:cubicBezTo>
                <a:cubicBezTo>
                  <a:pt x="697803" y="379273"/>
                  <a:pt x="693164" y="371132"/>
                  <a:pt x="690959" y="362310"/>
                </a:cubicBezTo>
                <a:cubicBezTo>
                  <a:pt x="675271" y="299559"/>
                  <a:pt x="689076" y="336584"/>
                  <a:pt x="673706" y="267419"/>
                </a:cubicBezTo>
                <a:cubicBezTo>
                  <a:pt x="671733" y="258543"/>
                  <a:pt x="667955" y="250166"/>
                  <a:pt x="665080" y="241540"/>
                </a:cubicBezTo>
                <a:cubicBezTo>
                  <a:pt x="649250" y="146555"/>
                  <a:pt x="657042" y="196741"/>
                  <a:pt x="665080" y="232913"/>
                </a:cubicBezTo>
                <a:cubicBezTo>
                  <a:pt x="689458" y="342619"/>
                  <a:pt x="656298" y="180385"/>
                  <a:pt x="682333" y="310551"/>
                </a:cubicBezTo>
                <a:cubicBezTo>
                  <a:pt x="688084" y="402566"/>
                  <a:pt x="689935" y="494908"/>
                  <a:pt x="699586" y="586596"/>
                </a:cubicBezTo>
                <a:cubicBezTo>
                  <a:pt x="701490" y="604682"/>
                  <a:pt x="711087" y="621102"/>
                  <a:pt x="716838" y="638355"/>
                </a:cubicBezTo>
                <a:lnTo>
                  <a:pt x="725465" y="664234"/>
                </a:lnTo>
                <a:cubicBezTo>
                  <a:pt x="722589" y="776377"/>
                  <a:pt x="721413" y="888577"/>
                  <a:pt x="716838" y="1000664"/>
                </a:cubicBezTo>
                <a:cubicBezTo>
                  <a:pt x="713083" y="1092650"/>
                  <a:pt x="736027" y="1086928"/>
                  <a:pt x="690959" y="1086928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Calcular el porcentaje de un número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Para calcular el porcentaje de una cifra, se multiplica dicha cifra por el porcentaje y se divide por 100.</a:t>
            </a:r>
            <a:endParaRPr lang="es-ES" sz="2000" dirty="0" smtClean="0">
              <a:solidFill>
                <a:srgbClr val="00B050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es-ES" dirty="0" smtClean="0"/>
              <a:t>	</a:t>
            </a:r>
            <a:endParaRPr lang="es-ES" sz="3200" dirty="0" smtClean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600" dirty="0" smtClean="0"/>
              <a:t>María Teresa Bernárdez López</a:t>
            </a:r>
            <a:endParaRPr lang="es-ES" sz="16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75E8F-737F-453A-8AE3-5774C3D988C0}" type="slidenum">
              <a:rPr lang="es-ES" smtClean="0"/>
              <a:pPr/>
              <a:t>5</a:t>
            </a:fld>
            <a:endParaRPr lang="es-ES"/>
          </a:p>
        </p:txBody>
      </p:sp>
      <p:pic>
        <p:nvPicPr>
          <p:cNvPr id="9" name="Picture 2" descr="Resultado de imagen de imagenes porcentajes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214686"/>
            <a:ext cx="7725272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Pasar fracciones a porcentajes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Primero dividimos el numerador por el denominador y luego ese resultado lo multiplicamos por 100. </a:t>
            </a:r>
          </a:p>
          <a:p>
            <a:r>
              <a:rPr lang="es-ES" dirty="0" smtClean="0">
                <a:solidFill>
                  <a:srgbClr val="00B050"/>
                </a:solidFill>
                <a:latin typeface="Comic Sans MS" pitchFamily="66" charset="0"/>
              </a:rPr>
              <a:t>Ejemplo:</a:t>
            </a:r>
          </a:p>
          <a:p>
            <a:pPr>
              <a:buNone/>
            </a:pPr>
            <a:r>
              <a:rPr lang="es-ES" dirty="0" smtClean="0"/>
              <a:t>	2		</a:t>
            </a:r>
          </a:p>
          <a:p>
            <a:pPr>
              <a:buNone/>
            </a:pPr>
            <a:r>
              <a:rPr lang="es-ES" dirty="0" smtClean="0"/>
              <a:t>	5</a:t>
            </a:r>
          </a:p>
          <a:p>
            <a:pPr>
              <a:buNone/>
            </a:pPr>
            <a:r>
              <a:rPr lang="es-ES" dirty="0" smtClean="0"/>
              <a:t>	Resultado: 0,4	x 100 = 40%</a:t>
            </a: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María Teresa Bernárdez López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75E8F-737F-453A-8AE3-5774C3D988C0}" type="slidenum">
              <a:rPr lang="es-ES" smtClean="0"/>
              <a:pPr/>
              <a:t>6</a:t>
            </a:fld>
            <a:endParaRPr lang="es-ES"/>
          </a:p>
        </p:txBody>
      </p:sp>
      <p:cxnSp>
        <p:nvCxnSpPr>
          <p:cNvPr id="37" name="36 Conector recto"/>
          <p:cNvCxnSpPr/>
          <p:nvPr/>
        </p:nvCxnSpPr>
        <p:spPr>
          <a:xfrm>
            <a:off x="1785918" y="4071942"/>
            <a:ext cx="42862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"/>
          <p:cNvCxnSpPr/>
          <p:nvPr/>
        </p:nvCxnSpPr>
        <p:spPr>
          <a:xfrm>
            <a:off x="2285984" y="4000504"/>
            <a:ext cx="285752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"/>
          <p:cNvCxnSpPr/>
          <p:nvPr/>
        </p:nvCxnSpPr>
        <p:spPr>
          <a:xfrm>
            <a:off x="2285984" y="4143380"/>
            <a:ext cx="285752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Pasar porcentajes a fracciones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800" dirty="0" smtClean="0"/>
              <a:t>Si se quiere convertir un porcentaje en fracción, se coloca el porcentaje como numerador y al número 100 como denominador</a:t>
            </a:r>
            <a:r>
              <a:rPr lang="es-ES" dirty="0" smtClean="0"/>
              <a:t>.</a:t>
            </a:r>
          </a:p>
          <a:p>
            <a:r>
              <a:rPr lang="es-ES" sz="2800" dirty="0" smtClean="0">
                <a:solidFill>
                  <a:srgbClr val="00B050"/>
                </a:solidFill>
                <a:latin typeface="Comic Sans MS" pitchFamily="66" charset="0"/>
              </a:rPr>
              <a:t>Ejemplo:</a:t>
            </a:r>
          </a:p>
          <a:p>
            <a:pPr>
              <a:buNone/>
            </a:pPr>
            <a:r>
              <a:rPr lang="es-ES" dirty="0" smtClean="0">
                <a:solidFill>
                  <a:srgbClr val="00B050"/>
                </a:solidFill>
                <a:latin typeface="Comic Sans MS" pitchFamily="66" charset="0"/>
              </a:rPr>
              <a:t>	</a:t>
            </a:r>
            <a:endParaRPr lang="es-ES" dirty="0" smtClean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600" dirty="0" smtClean="0"/>
              <a:t>María Teresa Bernárdez López</a:t>
            </a:r>
            <a:endParaRPr lang="es-ES" sz="16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75E8F-737F-453A-8AE3-5774C3D988C0}" type="slidenum">
              <a:rPr lang="es-ES" smtClean="0"/>
              <a:pPr/>
              <a:t>7</a:t>
            </a:fld>
            <a:endParaRPr lang="es-ES"/>
          </a:p>
        </p:txBody>
      </p:sp>
      <p:pic>
        <p:nvPicPr>
          <p:cNvPr id="13" name="12 Imagen" descr="Fracciones y porcentajes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2857496"/>
            <a:ext cx="500066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Ejemplo: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96646" indent="-514350">
              <a:buFont typeface="+mj-lt"/>
              <a:buAutoNum type="arabicPeriod"/>
            </a:pPr>
            <a:r>
              <a:rPr lang="es-ES" dirty="0" smtClean="0">
                <a:solidFill>
                  <a:srgbClr val="0070C0"/>
                </a:solidFill>
              </a:rPr>
              <a:t>En el colegio Don Bosco hay 350 alumnos. El 40% son niños y el resto niñas. ¿Cuántos niños hay en el colegio? ¿Y cuántas niñas?</a:t>
            </a:r>
          </a:p>
          <a:p>
            <a:pPr>
              <a:buNone/>
            </a:pPr>
            <a:r>
              <a:rPr lang="es-ES" sz="2800" dirty="0" smtClean="0"/>
              <a:t>	40% de 350</a:t>
            </a:r>
          </a:p>
          <a:p>
            <a:pPr>
              <a:buNone/>
            </a:pPr>
            <a:r>
              <a:rPr lang="es-ES" sz="2800" dirty="0" smtClean="0"/>
              <a:t>	40x350</a:t>
            </a:r>
          </a:p>
          <a:p>
            <a:pPr>
              <a:buNone/>
            </a:pPr>
            <a:r>
              <a:rPr lang="es-ES" sz="2800" dirty="0" smtClean="0"/>
              <a:t>	100</a:t>
            </a:r>
          </a:p>
          <a:p>
            <a:pPr>
              <a:buNone/>
            </a:pPr>
            <a:r>
              <a:rPr lang="es-ES" sz="2800" dirty="0" smtClean="0"/>
              <a:t>Resultado: 	140 niños</a:t>
            </a:r>
          </a:p>
          <a:p>
            <a:pPr>
              <a:buNone/>
            </a:pPr>
            <a:r>
              <a:rPr lang="es-ES" sz="2800" dirty="0" smtClean="0"/>
              <a:t>			 350-140=210 niñas</a:t>
            </a:r>
            <a:endParaRPr lang="es-ES" sz="2800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600" dirty="0" smtClean="0"/>
              <a:t>María Teresa Bernárdez López</a:t>
            </a:r>
            <a:endParaRPr lang="es-ES" sz="16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75E8F-737F-453A-8AE3-5774C3D988C0}" type="slidenum">
              <a:rPr lang="es-ES" smtClean="0"/>
              <a:pPr/>
              <a:t>8</a:t>
            </a:fld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1857356" y="4500570"/>
            <a:ext cx="1214446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>
            <a:off x="3143240" y="4429132"/>
            <a:ext cx="285752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3143240" y="4572008"/>
            <a:ext cx="285752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Ejemplo</a:t>
            </a:r>
            <a:endParaRPr lang="es-ES" dirty="0"/>
          </a:p>
        </p:txBody>
      </p:sp>
      <p:sp>
        <p:nvSpPr>
          <p:cNvPr id="10" name="9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96646" indent="-514350">
              <a:buFont typeface="+mj-lt"/>
              <a:buAutoNum type="arabicPeriod" startAt="2"/>
            </a:pPr>
            <a:r>
              <a:rPr lang="es-ES" sz="2400" dirty="0" smtClean="0">
                <a:solidFill>
                  <a:srgbClr val="0070C0"/>
                </a:solidFill>
              </a:rPr>
              <a:t>Ana se quiere comprar una chaqueta que cuesta 50€. Su madre le dice que espere a las rebajas. Un mes más tarde la chaqueta está con un descuento del 25% y la madre se la compra. ¿Cuánto le ha costado?</a:t>
            </a:r>
          </a:p>
          <a:p>
            <a:pPr marL="596646" indent="-514350">
              <a:buNone/>
            </a:pPr>
            <a:endParaRPr lang="es-ES" sz="2400" dirty="0" smtClean="0"/>
          </a:p>
          <a:p>
            <a:pPr marL="596646" indent="-514350">
              <a:buNone/>
            </a:pPr>
            <a:r>
              <a:rPr lang="es-ES" sz="2400" dirty="0" smtClean="0"/>
              <a:t>25% de 50€				</a:t>
            </a:r>
          </a:p>
          <a:p>
            <a:pPr marL="596646" indent="-514350">
              <a:buNone/>
            </a:pPr>
            <a:r>
              <a:rPr lang="es-ES" sz="2400" dirty="0" smtClean="0"/>
              <a:t>25x50	     esto es igual a 12,5</a:t>
            </a:r>
          </a:p>
          <a:p>
            <a:pPr marL="596646" indent="-514350">
              <a:buNone/>
            </a:pPr>
            <a:r>
              <a:rPr lang="es-ES" sz="2400" dirty="0" smtClean="0"/>
              <a:t>100</a:t>
            </a:r>
          </a:p>
          <a:p>
            <a:pPr marL="596646" indent="-514350">
              <a:buNone/>
            </a:pPr>
            <a:r>
              <a:rPr lang="es-ES" sz="2400" dirty="0" smtClean="0"/>
              <a:t>Resultado: 50-12,5 = 37,5 €</a:t>
            </a:r>
          </a:p>
          <a:p>
            <a:pPr marL="596646" indent="-514350">
              <a:buNone/>
            </a:pPr>
            <a:endParaRPr lang="es-ES" sz="2400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600" dirty="0" smtClean="0"/>
              <a:t>María Teresa Bernárdez López</a:t>
            </a:r>
            <a:endParaRPr lang="es-ES" sz="16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75E8F-737F-453A-8AE3-5774C3D988C0}" type="slidenum">
              <a:rPr lang="es-ES" smtClean="0"/>
              <a:pPr/>
              <a:t>9</a:t>
            </a:fld>
            <a:endParaRPr lang="es-ES"/>
          </a:p>
        </p:txBody>
      </p:sp>
      <p:cxnSp>
        <p:nvCxnSpPr>
          <p:cNvPr id="12" name="11 Conector recto"/>
          <p:cNvCxnSpPr/>
          <p:nvPr/>
        </p:nvCxnSpPr>
        <p:spPr>
          <a:xfrm>
            <a:off x="1428728" y="4286256"/>
            <a:ext cx="107157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Ejemplo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96646" indent="-514350">
              <a:buFont typeface="+mj-lt"/>
              <a:buAutoNum type="arabicPeriod" startAt="3"/>
            </a:pPr>
            <a:r>
              <a:rPr lang="es-ES" dirty="0" smtClean="0">
                <a:solidFill>
                  <a:srgbClr val="0070C0"/>
                </a:solidFill>
              </a:rPr>
              <a:t>De 22 partidos de baloncesto jugados hemos perdido 4. ¿Qué porcentaje de partidos hemos perdido?</a:t>
            </a:r>
          </a:p>
          <a:p>
            <a:pPr marL="596646" indent="-514350">
              <a:buNone/>
            </a:pPr>
            <a:r>
              <a:rPr lang="es-ES" dirty="0" smtClean="0">
                <a:solidFill>
                  <a:srgbClr val="0070C0"/>
                </a:solidFill>
              </a:rPr>
              <a:t>	</a:t>
            </a:r>
            <a:r>
              <a:rPr lang="es-ES" dirty="0" smtClean="0"/>
              <a:t>4		</a:t>
            </a:r>
          </a:p>
          <a:p>
            <a:pPr marL="596646" indent="-514350">
              <a:buNone/>
            </a:pPr>
            <a:r>
              <a:rPr lang="es-ES" dirty="0" smtClean="0"/>
              <a:t>	22</a:t>
            </a:r>
          </a:p>
          <a:p>
            <a:pPr marL="596646" indent="-514350">
              <a:buNone/>
            </a:pPr>
            <a:r>
              <a:rPr lang="es-ES" dirty="0" smtClean="0"/>
              <a:t>	0,18 x 100= 18%</a:t>
            </a:r>
          </a:p>
          <a:p>
            <a:pPr marL="596646" indent="-514350">
              <a:buNone/>
            </a:pPr>
            <a:endParaRPr lang="es-ES" dirty="0" smtClean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María Teresa Bernárdez López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75E8F-737F-453A-8AE3-5774C3D988C0}" type="slidenum">
              <a:rPr lang="es-ES" smtClean="0"/>
              <a:pPr/>
              <a:t>10</a:t>
            </a:fld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>
            <a:off x="2071670" y="3571876"/>
            <a:ext cx="428628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>
            <a:off x="2571736" y="3500438"/>
            <a:ext cx="214314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2571736" y="3643314"/>
            <a:ext cx="214314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>
          <a:xfrm>
            <a:off x="1357290" y="4786322"/>
            <a:ext cx="7498080" cy="1143000"/>
          </a:xfrm>
        </p:spPr>
        <p:txBody>
          <a:bodyPr/>
          <a:lstStyle/>
          <a:p>
            <a:pPr algn="ctr"/>
            <a:r>
              <a:rPr lang="es-ES" dirty="0" smtClean="0"/>
              <a:t>Fin</a:t>
            </a: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z="1600" dirty="0" smtClean="0"/>
              <a:t>María Teresa Bernárdez López</a:t>
            </a:r>
            <a:endParaRPr lang="es-ES" sz="16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75E8F-737F-453A-8AE3-5774C3D988C0}" type="slidenum">
              <a:rPr lang="es-ES" smtClean="0"/>
              <a:pPr/>
              <a:t>11</a:t>
            </a:fld>
            <a:endParaRPr lang="es-ES"/>
          </a:p>
        </p:txBody>
      </p:sp>
      <p:sp>
        <p:nvSpPr>
          <p:cNvPr id="22530" name="AutoShape 2" descr="Resultado de imagen de imagenes porcentajes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2532" name="AutoShape 4" descr="Resultado de imagen de imagenes porcentajes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2534" name="Picture 6" descr="Imagen relacionad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1000108"/>
            <a:ext cx="3000396" cy="3524275"/>
          </a:xfrm>
          <a:prstGeom prst="rect">
            <a:avLst/>
          </a:prstGeom>
          <a:noFill/>
        </p:spPr>
      </p:pic>
      <p:pic>
        <p:nvPicPr>
          <p:cNvPr id="10" name="9 Imagen" descr="Resultado de imagen de imagenes porcentajes">
            <a:hlinkClick r:id="rId4" tgtFrame="&quot;_blank&quot;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80" y="2357430"/>
            <a:ext cx="3271524" cy="2241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Solsti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2976</TotalTime>
  <Words>275</Words>
  <Application>Microsoft Office PowerPoint</Application>
  <PresentationFormat>Presentación en pantalla (4:3)</PresentationFormat>
  <Paragraphs>93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Solsticio</vt:lpstr>
      <vt:lpstr>        FRACCIONES   Y  PORCENTAJES</vt:lpstr>
      <vt:lpstr>FRACCIONES</vt:lpstr>
      <vt:lpstr>PORCENTAJES</vt:lpstr>
      <vt:lpstr>Diapositiva 4</vt:lpstr>
      <vt:lpstr>Calcular el porcentaje de un número</vt:lpstr>
      <vt:lpstr>Pasar fracciones a porcentajes</vt:lpstr>
      <vt:lpstr>Pasar porcentajes a fracciones</vt:lpstr>
      <vt:lpstr>Ejemplo:</vt:lpstr>
      <vt:lpstr>Ejemplo</vt:lpstr>
      <vt:lpstr>Ejemplo</vt:lpstr>
      <vt:lpstr>Fin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FRACCIONES Y PORCENTAJES</dc:title>
  <dc:creator>lenovo</dc:creator>
  <cp:lastModifiedBy>lenovo</cp:lastModifiedBy>
  <cp:revision>149</cp:revision>
  <dcterms:created xsi:type="dcterms:W3CDTF">2018-04-14T15:40:10Z</dcterms:created>
  <dcterms:modified xsi:type="dcterms:W3CDTF">2018-04-16T17:22:39Z</dcterms:modified>
</cp:coreProperties>
</file>